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29"/>
  </p:notesMasterIdLst>
  <p:sldIdLst>
    <p:sldId id="256" r:id="rId2"/>
    <p:sldId id="260" r:id="rId3"/>
    <p:sldId id="257"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p:restoredLeft sz="15620"/>
    <p:restoredTop sz="94660"/>
  </p:normalViewPr>
  <p:slideViewPr>
    <p:cSldViewPr>
      <p:cViewPr>
        <p:scale>
          <a:sx n="60" d="100"/>
          <a:sy n="60" d="100"/>
        </p:scale>
        <p:origin x="-72"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9B2B29DA-37BE-4B38-94E3-1E73A559F2E7}" type="datetimeFigureOut">
              <a:rPr lang="en-US"/>
              <a:pPr>
                <a:defRPr/>
              </a:pPr>
              <a:t>9/27/2012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7242F538-8A81-45AC-AA46-101A37651A84}"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1"/>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Rectangle 38"/>
          <p:cNvSpPr/>
          <p:nvPr/>
        </p:nvSpPr>
        <p:spPr>
          <a:xfrm>
            <a:off x="309563" y="681038"/>
            <a:ext cx="4603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6" name="Rectangle 39"/>
          <p:cNvSpPr/>
          <p:nvPr/>
        </p:nvSpPr>
        <p:spPr>
          <a:xfrm>
            <a:off x="268288" y="681038"/>
            <a:ext cx="2857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7" name="Rectangle 40"/>
          <p:cNvSpPr/>
          <p:nvPr/>
        </p:nvSpPr>
        <p:spPr>
          <a:xfrm>
            <a:off x="249238"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0" name="Rectangle 41"/>
          <p:cNvSpPr/>
          <p:nvPr/>
        </p:nvSpPr>
        <p:spPr>
          <a:xfrm>
            <a:off x="222250" y="681038"/>
            <a:ext cx="793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1" name="Rectangle 55"/>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2" name="Rectangle 64"/>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3" name="Rectangle 65"/>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4" name="Rectangle 66"/>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lang="en-US" smtClean="0"/>
              <a:t>Click to edit Master title style</a:t>
            </a:r>
            <a:endParaRPr lang="en-US"/>
          </a:p>
        </p:txBody>
      </p:sp>
      <p:sp>
        <p:nvSpPr>
          <p:cNvPr id="9" name="Subtitle 8"/>
          <p:cNvSpPr>
            <a:spLocks noGrp="1"/>
          </p:cNvSpPr>
          <p:nvPr>
            <p:ph type="subTitle" idx="1"/>
          </p:nvPr>
        </p:nvSpPr>
        <p:spPr>
          <a:xfrm>
            <a:off x="914400" y="2834640"/>
            <a:ext cx="7772400" cy="1508760"/>
          </a:xfrm>
        </p:spPr>
        <p:txBody>
          <a:bodyPr lIns="100584"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5" name="Date Placeholder 27"/>
          <p:cNvSpPr>
            <a:spLocks noGrp="1"/>
          </p:cNvSpPr>
          <p:nvPr>
            <p:ph type="dt" sz="half" idx="10"/>
          </p:nvPr>
        </p:nvSpPr>
        <p:spPr/>
        <p:txBody>
          <a:bodyPr/>
          <a:lstStyle>
            <a:lvl1pPr>
              <a:defRPr/>
            </a:lvl1pPr>
            <a:extLst/>
          </a:lstStyle>
          <a:p>
            <a:pPr>
              <a:defRPr/>
            </a:pPr>
            <a:fld id="{4B008D6C-7510-49FC-B309-7ABA32048685}" type="datetimeFigureOut">
              <a:rPr lang="en-US"/>
              <a:pPr>
                <a:defRPr/>
              </a:pPr>
              <a:t>9/27/2012</a:t>
            </a:fld>
            <a:endParaRPr lang="en-US"/>
          </a:p>
        </p:txBody>
      </p:sp>
      <p:sp>
        <p:nvSpPr>
          <p:cNvPr id="16" name="Footer Placeholder 16"/>
          <p:cNvSpPr>
            <a:spLocks noGrp="1"/>
          </p:cNvSpPr>
          <p:nvPr>
            <p:ph type="ftr" sz="quarter" idx="11"/>
          </p:nvPr>
        </p:nvSpPr>
        <p:spPr/>
        <p:txBody>
          <a:bodyPr/>
          <a:lstStyle>
            <a:lvl1pPr>
              <a:defRPr/>
            </a:lvl1pPr>
            <a:extLst/>
          </a:lstStyle>
          <a:p>
            <a:pPr>
              <a:defRPr/>
            </a:pPr>
            <a:endParaRPr lang="en-US"/>
          </a:p>
        </p:txBody>
      </p:sp>
      <p:sp>
        <p:nvSpPr>
          <p:cNvPr id="17" name="Slide Number Placeholder 28"/>
          <p:cNvSpPr>
            <a:spLocks noGrp="1"/>
          </p:cNvSpPr>
          <p:nvPr>
            <p:ph type="sldNum" sz="quarter" idx="12"/>
          </p:nvPr>
        </p:nvSpPr>
        <p:spPr/>
        <p:txBody>
          <a:bodyPr/>
          <a:lstStyle>
            <a:lvl1pPr>
              <a:defRPr/>
            </a:lvl1pPr>
            <a:extLst/>
          </a:lstStyle>
          <a:p>
            <a:pPr>
              <a:defRPr/>
            </a:pPr>
            <a:fld id="{2BA77A83-19E4-4732-8B0E-00BB7F20F10E}" type="slidenum">
              <a:rPr lang="en-US"/>
              <a:pPr>
                <a:defRPr/>
              </a:pPr>
              <a:t>‹#›</a:t>
            </a:fld>
            <a:endParaRPr lang="en-US"/>
          </a:p>
        </p:txBody>
      </p:sp>
    </p:spTree>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AC634357-A068-4A88-A82C-9C1F568A3E0F}" type="datetimeFigureOut">
              <a:rPr lang="en-US"/>
              <a:pPr>
                <a:defRPr/>
              </a:pPr>
              <a:t>9/27/2012</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232CDEEA-EF05-4D64-B5DF-003047984BC4}" type="slidenum">
              <a:rPr lang="en-US"/>
              <a:pPr>
                <a:defRPr/>
              </a:pPr>
              <a:t>‹#›</a:t>
            </a:fld>
            <a:endParaRPr lang="en-US"/>
          </a:p>
        </p:txBody>
      </p:sp>
    </p:spTree>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3CDBA584-168C-4A15-8B5C-1DE67979B4BA}" type="datetimeFigureOut">
              <a:rPr lang="en-US"/>
              <a:pPr>
                <a:defRPr/>
              </a:pPr>
              <a:t>9/27/2012</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1811B79E-C42B-4CFE-A6AC-7F8F0AA96DA1}" type="slidenum">
              <a:rPr lang="en-US"/>
              <a:pPr>
                <a:defRPr/>
              </a:pPr>
              <a:t>‹#›</a:t>
            </a:fld>
            <a:endParaRPr lang="en-US"/>
          </a:p>
        </p:txBody>
      </p:sp>
    </p:spTree>
  </p:cSld>
  <p:clrMapOvr>
    <a:masterClrMapping/>
  </p:clrMapOvr>
  <p:transition spd="slow">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normAutofit/>
          </a:bodyPr>
          <a:lstStyle/>
          <a:p>
            <a:pPr lvl="0"/>
            <a:endParaRPr lang="en-US" noProof="0" smtClean="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0B5DF4B2-384C-40C8-9A08-65278F8C3BE6}" type="slidenum">
              <a:rPr lang="en-US"/>
              <a:pPr>
                <a:defRPr/>
              </a:pPr>
              <a:t>‹#›</a:t>
            </a:fld>
            <a:endParaRPr lang="en-US"/>
          </a:p>
        </p:txBody>
      </p:sp>
    </p:spTree>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25228CFD-45B4-4424-B24B-56C5EE81793A}" type="datetimeFigureOut">
              <a:rPr lang="en-US"/>
              <a:pPr>
                <a:defRPr/>
              </a:pPr>
              <a:t>9/27/2012</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75CD2620-AC0A-4D15-8F29-79152CF66F1E}" type="slidenum">
              <a:rPr lang="en-US"/>
              <a:pPr>
                <a:defRPr/>
              </a:pPr>
              <a:t>‹#›</a:t>
            </a:fld>
            <a:endParaRPr lang="en-US"/>
          </a:p>
        </p:txBody>
      </p:sp>
    </p:spTree>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Freeform 13"/>
          <p:cNvSpPr>
            <a:spLocks/>
          </p:cNvSpPr>
          <p:nvPr/>
        </p:nvSpPr>
        <p:spPr bwMode="auto">
          <a:xfrm>
            <a:off x="4829175" y="1073150"/>
            <a:ext cx="4321175"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5" name="Freeform 14"/>
          <p:cNvSpPr>
            <a:spLocks/>
          </p:cNvSpPr>
          <p:nvPr/>
        </p:nvSpPr>
        <p:spPr bwMode="auto">
          <a:xfrm>
            <a:off x="374650" y="0"/>
            <a:ext cx="5513388" cy="6615113"/>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6" name="Freeform 12"/>
          <p:cNvSpPr>
            <a:spLocks/>
          </p:cNvSpPr>
          <p:nvPr/>
        </p:nvSpPr>
        <p:spPr bwMode="auto">
          <a:xfrm rot="5236414">
            <a:off x="4461669" y="1483519"/>
            <a:ext cx="4114800" cy="1189038"/>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7"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8"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9"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0"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1"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2"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3"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4"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5"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6" name="Freeform 24"/>
          <p:cNvSpPr>
            <a:spLocks/>
          </p:cNvSpPr>
          <p:nvPr/>
        </p:nvSpPr>
        <p:spPr bwMode="auto">
          <a:xfrm>
            <a:off x="366713"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7" name="Freeform 25"/>
          <p:cNvSpPr>
            <a:spLocks/>
          </p:cNvSpPr>
          <p:nvPr/>
        </p:nvSpPr>
        <p:spPr bwMode="auto">
          <a:xfrm>
            <a:off x="366713"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8"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9" name="Rectangle 6"/>
          <p:cNvSpPr/>
          <p:nvPr/>
        </p:nvSpPr>
        <p:spPr>
          <a:xfrm>
            <a:off x="363538" y="401638"/>
            <a:ext cx="8504237"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0" name="Rectangle 7"/>
          <p:cNvSpPr/>
          <p:nvPr/>
        </p:nvSpPr>
        <p:spPr>
          <a:xfrm flipH="1">
            <a:off x="371475" y="681038"/>
            <a:ext cx="2698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1" name="Rectangle 8"/>
          <p:cNvSpPr/>
          <p:nvPr/>
        </p:nvSpPr>
        <p:spPr>
          <a:xfrm flipH="1">
            <a:off x="411163" y="681038"/>
            <a:ext cx="2698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2" name="Rectangle 9"/>
          <p:cNvSpPr/>
          <p:nvPr/>
        </p:nvSpPr>
        <p:spPr>
          <a:xfrm flipH="1">
            <a:off x="447675"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3" name="Rectangle 10"/>
          <p:cNvSpPr/>
          <p:nvPr/>
        </p:nvSpPr>
        <p:spPr>
          <a:xfrm flipH="1">
            <a:off x="476250"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4" name="Rectangle 11"/>
          <p:cNvSpPr/>
          <p:nvPr/>
        </p:nvSpPr>
        <p:spPr>
          <a:xfrm>
            <a:off x="500063" y="681038"/>
            <a:ext cx="36512"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3" name="Text Placeholder 2"/>
          <p:cNvSpPr>
            <a:spLocks noGrp="1"/>
          </p:cNvSpPr>
          <p:nvPr>
            <p:ph type="body" idx="1"/>
          </p:nvPr>
        </p:nvSpPr>
        <p:spPr>
          <a:xfrm>
            <a:off x="706902" y="1351672"/>
            <a:ext cx="5718048" cy="977486"/>
          </a:xfrm>
        </p:spPr>
        <p:txBody>
          <a:bodyPr lIns="82296" bIns="0"/>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lang="en-US" smtClean="0"/>
              <a:t>Click to edit Master title style</a:t>
            </a:r>
            <a:endParaRPr lang="en-US"/>
          </a:p>
        </p:txBody>
      </p:sp>
      <p:sp>
        <p:nvSpPr>
          <p:cNvPr id="25" name="Date Placeholder 3"/>
          <p:cNvSpPr>
            <a:spLocks noGrp="1"/>
          </p:cNvSpPr>
          <p:nvPr>
            <p:ph type="dt" sz="half" idx="10"/>
          </p:nvPr>
        </p:nvSpPr>
        <p:spPr/>
        <p:txBody>
          <a:bodyPr/>
          <a:lstStyle>
            <a:lvl1pPr>
              <a:defRPr/>
            </a:lvl1pPr>
            <a:extLst/>
          </a:lstStyle>
          <a:p>
            <a:pPr>
              <a:defRPr/>
            </a:pPr>
            <a:fld id="{13949EAE-9C51-4CEA-8330-7A0468311EDC}" type="datetimeFigureOut">
              <a:rPr lang="en-US"/>
              <a:pPr>
                <a:defRPr/>
              </a:pPr>
              <a:t>9/27/2012</a:t>
            </a:fld>
            <a:endParaRPr lang="en-US"/>
          </a:p>
        </p:txBody>
      </p:sp>
      <p:sp>
        <p:nvSpPr>
          <p:cNvPr id="26" name="Footer Placeholder 4"/>
          <p:cNvSpPr>
            <a:spLocks noGrp="1"/>
          </p:cNvSpPr>
          <p:nvPr>
            <p:ph type="ftr" sz="quarter" idx="11"/>
          </p:nvPr>
        </p:nvSpPr>
        <p:spPr/>
        <p:txBody>
          <a:bodyPr/>
          <a:lstStyle>
            <a:lvl1pPr>
              <a:defRPr/>
            </a:lvl1pPr>
            <a:extLst/>
          </a:lstStyle>
          <a:p>
            <a:pPr>
              <a:defRPr/>
            </a:pPr>
            <a:endParaRPr lang="en-US"/>
          </a:p>
        </p:txBody>
      </p:sp>
      <p:sp>
        <p:nvSpPr>
          <p:cNvPr id="27" name="Slide Number Placeholder 5"/>
          <p:cNvSpPr>
            <a:spLocks noGrp="1"/>
          </p:cNvSpPr>
          <p:nvPr>
            <p:ph type="sldNum" sz="quarter" idx="12"/>
          </p:nvPr>
        </p:nvSpPr>
        <p:spPr/>
        <p:txBody>
          <a:bodyPr/>
          <a:lstStyle>
            <a:lvl1pPr>
              <a:defRPr/>
            </a:lvl1pPr>
            <a:extLst/>
          </a:lstStyle>
          <a:p>
            <a:pPr>
              <a:defRPr/>
            </a:pPr>
            <a:fld id="{01501FD3-B616-4C4C-80CC-8C7E16A54512}" type="slidenum">
              <a:rPr lang="en-US"/>
              <a:pPr>
                <a:defRPr/>
              </a:pPr>
              <a:t>‹#›</a:t>
            </a:fld>
            <a:endParaRPr lang="en-US"/>
          </a:p>
        </p:txBody>
      </p:sp>
    </p:spTree>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FCD8E8CE-D1F2-4ABC-8078-8EE2F7C177A7}" type="datetimeFigureOut">
              <a:rPr lang="en-US"/>
              <a:pPr>
                <a:defRPr/>
              </a:pPr>
              <a:t>9/27/2012</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0BD1E98D-AC3B-41C1-A247-3AA387772621}" type="slidenum">
              <a:rPr lang="en-US"/>
              <a:pPr>
                <a:defRPr/>
              </a:pPr>
              <a:t>‹#›</a:t>
            </a:fld>
            <a:endParaRPr lang="en-US"/>
          </a:p>
        </p:txBody>
      </p:sp>
    </p:spTree>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Rectangle 24"/>
          <p:cNvSpPr/>
          <p:nvPr/>
        </p:nvSpPr>
        <p:spPr>
          <a:xfrm>
            <a:off x="0" y="401638"/>
            <a:ext cx="8867775"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Rectangle 15"/>
          <p:cNvSpPr/>
          <p:nvPr/>
        </p:nvSpPr>
        <p:spPr>
          <a:xfrm>
            <a:off x="87313" y="681038"/>
            <a:ext cx="460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9" name="Rectangle 16"/>
          <p:cNvSpPr/>
          <p:nvPr/>
        </p:nvSpPr>
        <p:spPr>
          <a:xfrm>
            <a:off x="47625" y="681038"/>
            <a:ext cx="26988"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0" name="Rectangle 17"/>
          <p:cNvSpPr/>
          <p:nvPr/>
        </p:nvSpPr>
        <p:spPr>
          <a:xfrm>
            <a:off x="28575"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1" name="Rectangle 18"/>
          <p:cNvSpPr/>
          <p:nvPr/>
        </p:nvSpPr>
        <p:spPr>
          <a:xfrm>
            <a:off x="0"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2" name="Rectangle 19"/>
          <p:cNvSpPr/>
          <p:nvPr/>
        </p:nvSpPr>
        <p:spPr>
          <a:xfrm flipH="1">
            <a:off x="149225"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3" name="Rectangle 20"/>
          <p:cNvSpPr/>
          <p:nvPr/>
        </p:nvSpPr>
        <p:spPr>
          <a:xfrm flipH="1">
            <a:off x="188913"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4" name="Rectangle 21"/>
          <p:cNvSpPr/>
          <p:nvPr/>
        </p:nvSpPr>
        <p:spPr>
          <a:xfrm flipH="1">
            <a:off x="227013"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5" name="Rectangle 28"/>
          <p:cNvSpPr/>
          <p:nvPr/>
        </p:nvSpPr>
        <p:spPr>
          <a:xfrm flipH="1">
            <a:off x="255588" y="681038"/>
            <a:ext cx="79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6" name="Rectangle 29"/>
          <p:cNvSpPr/>
          <p:nvPr/>
        </p:nvSpPr>
        <p:spPr>
          <a:xfrm>
            <a:off x="279400" y="681038"/>
            <a:ext cx="36513"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Title 1"/>
          <p:cNvSpPr>
            <a:spLocks noGrp="1"/>
          </p:cNvSpPr>
          <p:nvPr>
            <p:ph type="title"/>
          </p:nvPr>
        </p:nvSpPr>
        <p:spPr>
          <a:xfrm>
            <a:off x="504824" y="512064"/>
            <a:ext cx="7772400" cy="914400"/>
          </a:xfrm>
        </p:spPr>
        <p:txBody>
          <a:bodyPr/>
          <a:lstStyle>
            <a:lvl1pPr>
              <a:defRPr sz="4000"/>
            </a:lvl1pPr>
            <a:extLst/>
          </a:lstStyle>
          <a:p>
            <a:r>
              <a:rPr lang="en-US" smtClean="0"/>
              <a:t>Click to edit Master title style</a:t>
            </a:r>
            <a:endParaRPr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Date Placeholder 6"/>
          <p:cNvSpPr>
            <a:spLocks noGrp="1"/>
          </p:cNvSpPr>
          <p:nvPr>
            <p:ph type="dt" sz="half" idx="10"/>
          </p:nvPr>
        </p:nvSpPr>
        <p:spPr/>
        <p:txBody>
          <a:bodyPr/>
          <a:lstStyle>
            <a:lvl1pPr>
              <a:defRPr/>
            </a:lvl1pPr>
            <a:extLst/>
          </a:lstStyle>
          <a:p>
            <a:pPr>
              <a:defRPr/>
            </a:pPr>
            <a:fld id="{3EE54718-95F6-4DB2-9F1F-CDF786359E82}" type="datetimeFigureOut">
              <a:rPr lang="en-US"/>
              <a:pPr>
                <a:defRPr/>
              </a:pPr>
              <a:t>9/27/2012</a:t>
            </a:fld>
            <a:endParaRPr lang="en-US"/>
          </a:p>
        </p:txBody>
      </p:sp>
      <p:sp>
        <p:nvSpPr>
          <p:cNvPr id="18" name="Footer Placeholder 7"/>
          <p:cNvSpPr>
            <a:spLocks noGrp="1"/>
          </p:cNvSpPr>
          <p:nvPr>
            <p:ph type="ftr" sz="quarter" idx="11"/>
          </p:nvPr>
        </p:nvSpPr>
        <p:spPr/>
        <p:txBody>
          <a:bodyPr/>
          <a:lstStyle>
            <a:lvl1pPr>
              <a:defRPr/>
            </a:lvl1pPr>
            <a:extLst/>
          </a:lstStyle>
          <a:p>
            <a:pPr>
              <a:defRPr/>
            </a:pPr>
            <a:endParaRPr lang="en-US"/>
          </a:p>
        </p:txBody>
      </p:sp>
      <p:sp>
        <p:nvSpPr>
          <p:cNvPr id="19" name="Slide Number Placeholder 8"/>
          <p:cNvSpPr>
            <a:spLocks noGrp="1"/>
          </p:cNvSpPr>
          <p:nvPr>
            <p:ph type="sldNum" sz="quarter" idx="12"/>
          </p:nvPr>
        </p:nvSpPr>
        <p:spPr/>
        <p:txBody>
          <a:bodyPr/>
          <a:lstStyle>
            <a:lvl1pPr>
              <a:defRPr/>
            </a:lvl1pPr>
            <a:extLst/>
          </a:lstStyle>
          <a:p>
            <a:pPr>
              <a:defRPr/>
            </a:pPr>
            <a:fld id="{2D7EDCB0-D4C7-4177-9EB4-DE252CCE140F}" type="slidenum">
              <a:rPr lang="en-US"/>
              <a:pPr>
                <a:defRPr/>
              </a:pPr>
              <a:t>‹#›</a:t>
            </a:fld>
            <a:endParaRPr lang="en-US"/>
          </a:p>
        </p:txBody>
      </p:sp>
    </p:spTree>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7F44FE0C-2CF1-436F-87D1-C20E83C5B84A}" type="datetimeFigureOut">
              <a:rPr lang="en-US"/>
              <a:pPr>
                <a:defRPr/>
              </a:pPr>
              <a:t>9/27/2012</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FA568E92-B6FF-4472-A13E-52471796ACFC}" type="slidenum">
              <a:rPr lang="en-US"/>
              <a:pPr>
                <a:defRPr/>
              </a:pPr>
              <a:t>‹#›</a:t>
            </a:fld>
            <a:endParaRPr lang="en-US"/>
          </a:p>
        </p:txBody>
      </p:sp>
    </p:spTree>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extLst/>
          </a:lstStyle>
          <a:p>
            <a:pPr>
              <a:defRPr/>
            </a:pPr>
            <a:fld id="{58686203-4AF9-4BC0-B6FA-81BD4190E04C}" type="datetimeFigureOut">
              <a:rPr lang="en-US"/>
              <a:pPr>
                <a:defRPr/>
              </a:pPr>
              <a:t>9/27/2012</a:t>
            </a:fld>
            <a:endParaRPr lang="en-US"/>
          </a:p>
        </p:txBody>
      </p:sp>
      <p:sp>
        <p:nvSpPr>
          <p:cNvPr id="3" name="Footer Placeholder 2"/>
          <p:cNvSpPr>
            <a:spLocks noGrp="1"/>
          </p:cNvSpPr>
          <p:nvPr>
            <p:ph type="ftr" sz="quarter" idx="11"/>
          </p:nvPr>
        </p:nvSpPr>
        <p:spPr/>
        <p:txBody>
          <a:bodyPr/>
          <a:lstStyle>
            <a:lvl1pPr>
              <a:defRPr/>
            </a:lvl1pPr>
            <a:extLst/>
          </a:lstStyle>
          <a:p>
            <a:pPr>
              <a:defRPr/>
            </a:pPr>
            <a:endParaRPr lang="en-US"/>
          </a:p>
        </p:txBody>
      </p:sp>
      <p:sp>
        <p:nvSpPr>
          <p:cNvPr id="4" name="Slide Number Placeholder 3"/>
          <p:cNvSpPr>
            <a:spLocks noGrp="1"/>
          </p:cNvSpPr>
          <p:nvPr>
            <p:ph type="sldNum" sz="quarter" idx="12"/>
          </p:nvPr>
        </p:nvSpPr>
        <p:spPr/>
        <p:txBody>
          <a:bodyPr/>
          <a:lstStyle>
            <a:lvl1pPr>
              <a:defRPr/>
            </a:lvl1pPr>
            <a:extLst/>
          </a:lstStyle>
          <a:p>
            <a:pPr>
              <a:defRPr/>
            </a:pPr>
            <a:fld id="{F3847E7D-7BA9-4B9B-8309-BCE4249DBAE5}" type="slidenum">
              <a:rPr lang="en-US"/>
              <a:pPr>
                <a:defRPr/>
              </a:pPr>
              <a:t>‹#›</a:t>
            </a:fld>
            <a:endParaRPr lang="en-US"/>
          </a:p>
        </p:txBody>
      </p:sp>
    </p:spTree>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lang="en-US" smtClean="0"/>
              <a:t>Click to edit Master title style</a:t>
            </a:r>
            <a:endParaRPr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692620A5-A3BF-4584-856D-578A1566D52D}" type="datetimeFigureOut">
              <a:rPr lang="en-US"/>
              <a:pPr>
                <a:defRPr/>
              </a:pPr>
              <a:t>9/27/2012</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17747BFF-275D-40C5-A176-ED4188D742C4}" type="slidenum">
              <a:rPr lang="en-US"/>
              <a:pPr>
                <a:defRPr/>
              </a:pPr>
              <a:t>‹#›</a:t>
            </a:fld>
            <a:endParaRPr lang="en-US"/>
          </a:p>
        </p:txBody>
      </p:sp>
    </p:spTree>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7"/>
          <p:cNvSpPr/>
          <p:nvPr/>
        </p:nvSpPr>
        <p:spPr>
          <a:xfrm>
            <a:off x="368300" y="0"/>
            <a:ext cx="8777288" cy="1878013"/>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6" name="Straight Connector 8"/>
          <p:cNvCxnSpPr/>
          <p:nvPr/>
        </p:nvCxnSpPr>
        <p:spPr>
          <a:xfrm flipV="1">
            <a:off x="363538" y="1884363"/>
            <a:ext cx="8782050"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7" name="Group 9"/>
          <p:cNvGrpSpPr>
            <a:grpSpLocks/>
          </p:cNvGrpSpPr>
          <p:nvPr/>
        </p:nvGrpSpPr>
        <p:grpSpPr bwMode="auto">
          <a:xfrm rot="5400000">
            <a:off x="8515351" y="1219200"/>
            <a:ext cx="131762" cy="128587"/>
            <a:chOff x="6668087" y="1297746"/>
            <a:chExt cx="161840" cy="156602"/>
          </a:xfrm>
        </p:grpSpPr>
        <p:cxnSp>
          <p:nvCxnSpPr>
            <p:cNvPr id="8" name="Straight Connector 14"/>
            <p:cNvCxnSpPr/>
            <p:nvPr/>
          </p:nvCxnSpPr>
          <p:spPr>
            <a:xfrm rot="16200000">
              <a:off x="6663593" y="1300308"/>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15"/>
            <p:cNvCxnSpPr/>
            <p:nvPr/>
          </p:nvCxnSpPr>
          <p:spPr>
            <a:xfrm rot="16200000" flipV="1">
              <a:off x="6685198" y="1391515"/>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16"/>
            <p:cNvCxnSpPr/>
            <p:nvPr/>
          </p:nvCxnSpPr>
          <p:spPr>
            <a:xfrm rot="5400000" flipH="1">
              <a:off x="6744513" y="1299332"/>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1" name="Group 13"/>
          <p:cNvGrpSpPr>
            <a:grpSpLocks/>
          </p:cNvGrpSpPr>
          <p:nvPr/>
        </p:nvGrpSpPr>
        <p:grpSpPr bwMode="auto">
          <a:xfrm rot="5400000">
            <a:off x="8667751" y="1371600"/>
            <a:ext cx="131762" cy="128587"/>
            <a:chOff x="6668087" y="1297746"/>
            <a:chExt cx="161840" cy="156602"/>
          </a:xfrm>
        </p:grpSpPr>
        <p:cxnSp>
          <p:nvCxnSpPr>
            <p:cNvPr id="12" name="Straight Connector 10"/>
            <p:cNvCxnSpPr/>
            <p:nvPr/>
          </p:nvCxnSpPr>
          <p:spPr>
            <a:xfrm rot="16200000">
              <a:off x="6663593" y="1300308"/>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1"/>
            <p:cNvCxnSpPr/>
            <p:nvPr/>
          </p:nvCxnSpPr>
          <p:spPr>
            <a:xfrm rot="16200000" flipV="1">
              <a:off x="6685198" y="1391515"/>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4" name="Straight Connector 12"/>
            <p:cNvCxnSpPr/>
            <p:nvPr/>
          </p:nvCxnSpPr>
          <p:spPr>
            <a:xfrm rot="5400000" flipH="1">
              <a:off x="6744513" y="1299332"/>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5" name="Group 17"/>
          <p:cNvGrpSpPr>
            <a:grpSpLocks/>
          </p:cNvGrpSpPr>
          <p:nvPr/>
        </p:nvGrpSpPr>
        <p:grpSpPr bwMode="auto">
          <a:xfrm rot="5400000">
            <a:off x="8320087" y="1474788"/>
            <a:ext cx="131763" cy="128588"/>
            <a:chOff x="6668087" y="1297746"/>
            <a:chExt cx="161840" cy="156602"/>
          </a:xfrm>
        </p:grpSpPr>
        <p:cxnSp>
          <p:nvCxnSpPr>
            <p:cNvPr id="16" name="Straight Connector 18"/>
            <p:cNvCxnSpPr/>
            <p:nvPr/>
          </p:nvCxnSpPr>
          <p:spPr>
            <a:xfrm rot="16200000">
              <a:off x="6663592" y="1300307"/>
              <a:ext cx="88934"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9"/>
            <p:cNvCxnSpPr/>
            <p:nvPr/>
          </p:nvCxnSpPr>
          <p:spPr>
            <a:xfrm rot="16200000" flipV="1">
              <a:off x="6685198" y="1391513"/>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8" name="Straight Connector 20"/>
            <p:cNvCxnSpPr/>
            <p:nvPr/>
          </p:nvCxnSpPr>
          <p:spPr>
            <a:xfrm rot="5400000" flipH="1">
              <a:off x="6744512" y="1299332"/>
              <a:ext cx="88934"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lang="en-US" smtClean="0"/>
              <a:t>Click to edit Master title style</a:t>
            </a:r>
            <a:endParaRPr lang="en-US"/>
          </a:p>
        </p:txBody>
      </p:sp>
      <p:sp>
        <p:nvSpPr>
          <p:cNvPr id="3" name="Picture Placeholder 2"/>
          <p:cNvSpPr>
            <a:spLocks noGrp="1"/>
          </p:cNvSpPr>
          <p:nvPr>
            <p:ph type="pic" idx="1"/>
          </p:nvPr>
        </p:nvSpPr>
        <p:spPr>
          <a:xfrm>
            <a:off x="368032" y="1893781"/>
            <a:ext cx="8778240" cy="4960144"/>
          </a:xfrm>
          <a:solidFill>
            <a:schemeClr val="bg2"/>
          </a:solidFill>
        </p:spPr>
        <p:txBody>
          <a:bodyPr>
            <a:normAutofit/>
          </a:bodyPr>
          <a:lstStyle>
            <a:lvl1pPr marL="0" indent="0">
              <a:buNone/>
              <a:defRPr sz="3200"/>
            </a:lvl1pPr>
            <a:extLst/>
          </a:lstStyle>
          <a:p>
            <a:pPr lvl="0"/>
            <a:r>
              <a:rPr lang="en-US" noProof="0" smtClean="0"/>
              <a:t>Click icon to add picture</a:t>
            </a:r>
            <a:endParaRPr lang="en-US" noProof="0"/>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19" name="Date Placeholder 4"/>
          <p:cNvSpPr>
            <a:spLocks noGrp="1"/>
          </p:cNvSpPr>
          <p:nvPr>
            <p:ph type="dt" sz="half" idx="10"/>
          </p:nvPr>
        </p:nvSpPr>
        <p:spPr>
          <a:xfrm>
            <a:off x="6477000" y="55563"/>
            <a:ext cx="2133600" cy="365125"/>
          </a:xfrm>
        </p:spPr>
        <p:txBody>
          <a:bodyPr/>
          <a:lstStyle>
            <a:lvl1pPr>
              <a:defRPr/>
            </a:lvl1pPr>
            <a:extLst/>
          </a:lstStyle>
          <a:p>
            <a:pPr>
              <a:defRPr/>
            </a:pPr>
            <a:fld id="{FE8052DE-B148-4226-A204-975E0AD7D398}" type="datetimeFigureOut">
              <a:rPr lang="en-US"/>
              <a:pPr>
                <a:defRPr/>
              </a:pPr>
              <a:t>9/27/2012</a:t>
            </a:fld>
            <a:endParaRPr lang="en-US"/>
          </a:p>
        </p:txBody>
      </p:sp>
      <p:sp>
        <p:nvSpPr>
          <p:cNvPr id="20" name="Footer Placeholder 5"/>
          <p:cNvSpPr>
            <a:spLocks noGrp="1"/>
          </p:cNvSpPr>
          <p:nvPr>
            <p:ph type="ftr" sz="quarter" idx="11"/>
          </p:nvPr>
        </p:nvSpPr>
        <p:spPr>
          <a:xfrm>
            <a:off x="914400" y="55563"/>
            <a:ext cx="5562600" cy="365125"/>
          </a:xfrm>
        </p:spPr>
        <p:txBody>
          <a:bodyPr/>
          <a:lstStyle>
            <a:lvl1pPr>
              <a:defRPr/>
            </a:lvl1pPr>
            <a:extLst/>
          </a:lstStyle>
          <a:p>
            <a:pPr>
              <a:defRPr/>
            </a:pPr>
            <a:endParaRPr lang="en-US"/>
          </a:p>
        </p:txBody>
      </p:sp>
      <p:sp>
        <p:nvSpPr>
          <p:cNvPr id="21" name="Slide Number Placeholder 6"/>
          <p:cNvSpPr>
            <a:spLocks noGrp="1"/>
          </p:cNvSpPr>
          <p:nvPr>
            <p:ph type="sldNum" sz="quarter" idx="12"/>
          </p:nvPr>
        </p:nvSpPr>
        <p:spPr>
          <a:xfrm>
            <a:off x="8610600" y="55563"/>
            <a:ext cx="457200" cy="365125"/>
          </a:xfrm>
        </p:spPr>
        <p:txBody>
          <a:bodyPr/>
          <a:lstStyle>
            <a:lvl1pPr>
              <a:defRPr/>
            </a:lvl1pPr>
            <a:extLst/>
          </a:lstStyle>
          <a:p>
            <a:pPr>
              <a:defRPr/>
            </a:pPr>
            <a:fld id="{E9E35BDE-04E8-4EFD-9349-F99F0E6E1DCD}" type="slidenum">
              <a:rPr lang="en-US"/>
              <a:pPr>
                <a:defRPr/>
              </a:pPr>
              <a:t>‹#›</a:t>
            </a:fld>
            <a:endParaRPr lang="en-US"/>
          </a:p>
        </p:txBody>
      </p:sp>
    </p:spTree>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Rectangle 7"/>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9" name="Rectangle 8"/>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0" name="Rectangle 9"/>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1" name="Rectangle 10"/>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2" name="Rectangle 11"/>
          <p:cNvSpPr/>
          <p:nvPr/>
        </p:nvSpPr>
        <p:spPr>
          <a:xfrm>
            <a:off x="309563" y="681038"/>
            <a:ext cx="46037"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5" name="Rectangle 14"/>
          <p:cNvSpPr/>
          <p:nvPr/>
        </p:nvSpPr>
        <p:spPr>
          <a:xfrm>
            <a:off x="268288" y="681038"/>
            <a:ext cx="2857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6" name="Rectangle 15"/>
          <p:cNvSpPr/>
          <p:nvPr/>
        </p:nvSpPr>
        <p:spPr>
          <a:xfrm>
            <a:off x="249238" y="681038"/>
            <a:ext cx="952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7" name="Rectangle 16"/>
          <p:cNvSpPr/>
          <p:nvPr/>
        </p:nvSpPr>
        <p:spPr>
          <a:xfrm>
            <a:off x="222250" y="681038"/>
            <a:ext cx="7938"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2" name="Title Placeholder 21"/>
          <p:cNvSpPr>
            <a:spLocks noGrp="1"/>
          </p:cNvSpPr>
          <p:nvPr>
            <p:ph type="title"/>
          </p:nvPr>
        </p:nvSpPr>
        <p:spPr>
          <a:xfrm>
            <a:off x="914400" y="512763"/>
            <a:ext cx="7772400" cy="914400"/>
          </a:xfrm>
          <a:prstGeom prst="rect">
            <a:avLst/>
          </a:prstGeom>
        </p:spPr>
        <p:txBody>
          <a:bodyPr vert="horz" anchor="t">
            <a:noAutofit/>
          </a:bodyPr>
          <a:lstStyle>
            <a:extLst/>
          </a:lstStyle>
          <a:p>
            <a:r>
              <a:rPr lang="en-US" smtClean="0"/>
              <a:t>Click to edit Master title style</a:t>
            </a:r>
            <a:endParaRPr lang="en-US"/>
          </a:p>
        </p:txBody>
      </p:sp>
      <p:sp>
        <p:nvSpPr>
          <p:cNvPr id="1036" name="Text Placeholder 12"/>
          <p:cNvSpPr>
            <a:spLocks noGrp="1"/>
          </p:cNvSpPr>
          <p:nvPr>
            <p:ph type="body" idx="1"/>
          </p:nvPr>
        </p:nvSpPr>
        <p:spPr bwMode="auto">
          <a:xfrm>
            <a:off x="914400" y="178435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fontAlgn="auto" latinLnBrk="0" hangingPunct="1">
              <a:spcBef>
                <a:spcPts val="0"/>
              </a:spcBef>
              <a:spcAft>
                <a:spcPts val="0"/>
              </a:spcAft>
              <a:defRPr kumimoji="0" sz="1100" smtClean="0">
                <a:solidFill>
                  <a:schemeClr val="tx2"/>
                </a:solidFill>
                <a:latin typeface="+mn-lt"/>
              </a:defRPr>
            </a:lvl1pPr>
            <a:extLst/>
          </a:lstStyle>
          <a:p>
            <a:pPr>
              <a:defRPr/>
            </a:pPr>
            <a:fld id="{38695B9A-A1FF-404D-A1B9-73BB52AFCEFD}" type="datetimeFigureOut">
              <a:rPr lang="en-US"/>
              <a:pPr>
                <a:defRPr/>
              </a:pPr>
              <a:t>9/27/2012</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fontAlgn="auto" latinLnBrk="0" hangingPunct="1">
              <a:spcBef>
                <a:spcPts val="0"/>
              </a:spcBef>
              <a:spcAft>
                <a:spcPts val="0"/>
              </a:spcAft>
              <a:defRPr kumimoji="0" sz="1100">
                <a:solidFill>
                  <a:schemeClr val="tx2"/>
                </a:solidFill>
                <a:latin typeface="+mn-lt"/>
              </a:defRPr>
            </a:lvl1pPr>
            <a:extLst/>
          </a:lstStyle>
          <a:p>
            <a:pPr>
              <a:defRPr/>
            </a:pPr>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fontAlgn="auto" latinLnBrk="0" hangingPunct="1">
              <a:spcBef>
                <a:spcPts val="0"/>
              </a:spcBef>
              <a:spcAft>
                <a:spcPts val="0"/>
              </a:spcAft>
              <a:defRPr kumimoji="0" sz="1200" smtClean="0">
                <a:solidFill>
                  <a:schemeClr val="tx2"/>
                </a:solidFill>
                <a:latin typeface="+mn-lt"/>
              </a:defRPr>
            </a:lvl1pPr>
            <a:extLst/>
          </a:lstStyle>
          <a:p>
            <a:pPr>
              <a:defRPr/>
            </a:pPr>
            <a:fld id="{1D36B1FD-8949-4644-A6F3-60BA251CEF42}"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725" r:id="rId1"/>
    <p:sldLayoutId id="2147483724" r:id="rId2"/>
    <p:sldLayoutId id="2147483726" r:id="rId3"/>
    <p:sldLayoutId id="2147483727" r:id="rId4"/>
    <p:sldLayoutId id="2147483728" r:id="rId5"/>
    <p:sldLayoutId id="2147483723" r:id="rId6"/>
    <p:sldLayoutId id="2147483729" r:id="rId7"/>
    <p:sldLayoutId id="2147483722" r:id="rId8"/>
    <p:sldLayoutId id="2147483730" r:id="rId9"/>
    <p:sldLayoutId id="2147483721" r:id="rId10"/>
    <p:sldLayoutId id="2147483720" r:id="rId11"/>
    <p:sldLayoutId id="2147483731" r:id="rId12"/>
  </p:sldLayoutIdLst>
  <p:transition spd="slow">
    <p:fade/>
  </p:transition>
  <p:txStyles>
    <p:titleStyle>
      <a:lvl1pPr algn="l" rtl="0" fontAlgn="base">
        <a:spcBef>
          <a:spcPct val="0"/>
        </a:spcBef>
        <a:spcAft>
          <a:spcPct val="0"/>
        </a:spcAft>
        <a:defRPr sz="4000" kern="1200" spc="-100">
          <a:solidFill>
            <a:srgbClr val="C1EEFF"/>
          </a:solidFill>
          <a:latin typeface="+mj-lt"/>
          <a:ea typeface="+mj-ea"/>
          <a:cs typeface="+mj-cs"/>
        </a:defRPr>
      </a:lvl1pPr>
      <a:lvl2pPr algn="l" rtl="0" fontAlgn="base">
        <a:spcBef>
          <a:spcPct val="0"/>
        </a:spcBef>
        <a:spcAft>
          <a:spcPct val="0"/>
        </a:spcAft>
        <a:defRPr sz="4000">
          <a:solidFill>
            <a:srgbClr val="C1EEFF"/>
          </a:solidFill>
          <a:latin typeface="Consolas" pitchFamily="49" charset="0"/>
        </a:defRPr>
      </a:lvl2pPr>
      <a:lvl3pPr algn="l" rtl="0" fontAlgn="base">
        <a:spcBef>
          <a:spcPct val="0"/>
        </a:spcBef>
        <a:spcAft>
          <a:spcPct val="0"/>
        </a:spcAft>
        <a:defRPr sz="4000">
          <a:solidFill>
            <a:srgbClr val="C1EEFF"/>
          </a:solidFill>
          <a:latin typeface="Consolas" pitchFamily="49" charset="0"/>
        </a:defRPr>
      </a:lvl3pPr>
      <a:lvl4pPr algn="l" rtl="0" fontAlgn="base">
        <a:spcBef>
          <a:spcPct val="0"/>
        </a:spcBef>
        <a:spcAft>
          <a:spcPct val="0"/>
        </a:spcAft>
        <a:defRPr sz="4000">
          <a:solidFill>
            <a:srgbClr val="C1EEFF"/>
          </a:solidFill>
          <a:latin typeface="Consolas" pitchFamily="49" charset="0"/>
        </a:defRPr>
      </a:lvl4pPr>
      <a:lvl5pPr algn="l" rtl="0" fontAlgn="base">
        <a:spcBef>
          <a:spcPct val="0"/>
        </a:spcBef>
        <a:spcAft>
          <a:spcPct val="0"/>
        </a:spcAft>
        <a:defRPr sz="4000">
          <a:solidFill>
            <a:srgbClr val="C1EEFF"/>
          </a:solidFill>
          <a:latin typeface="Consolas" pitchFamily="49" charset="0"/>
        </a:defRPr>
      </a:lvl5pPr>
      <a:lvl6pPr marL="457200" algn="l" rtl="0" fontAlgn="base">
        <a:spcBef>
          <a:spcPct val="0"/>
        </a:spcBef>
        <a:spcAft>
          <a:spcPct val="0"/>
        </a:spcAft>
        <a:defRPr sz="4000">
          <a:solidFill>
            <a:srgbClr val="C1EEFF"/>
          </a:solidFill>
          <a:latin typeface="Consolas" pitchFamily="49" charset="0"/>
        </a:defRPr>
      </a:lvl6pPr>
      <a:lvl7pPr marL="914400" algn="l" rtl="0" fontAlgn="base">
        <a:spcBef>
          <a:spcPct val="0"/>
        </a:spcBef>
        <a:spcAft>
          <a:spcPct val="0"/>
        </a:spcAft>
        <a:defRPr sz="4000">
          <a:solidFill>
            <a:srgbClr val="C1EEFF"/>
          </a:solidFill>
          <a:latin typeface="Consolas" pitchFamily="49" charset="0"/>
        </a:defRPr>
      </a:lvl7pPr>
      <a:lvl8pPr marL="1371600" algn="l" rtl="0" fontAlgn="base">
        <a:spcBef>
          <a:spcPct val="0"/>
        </a:spcBef>
        <a:spcAft>
          <a:spcPct val="0"/>
        </a:spcAft>
        <a:defRPr sz="4000">
          <a:solidFill>
            <a:srgbClr val="C1EEFF"/>
          </a:solidFill>
          <a:latin typeface="Consolas" pitchFamily="49" charset="0"/>
        </a:defRPr>
      </a:lvl8pPr>
      <a:lvl9pPr marL="1828800" algn="l" rtl="0" fontAlgn="base">
        <a:spcBef>
          <a:spcPct val="0"/>
        </a:spcBef>
        <a:spcAft>
          <a:spcPct val="0"/>
        </a:spcAft>
        <a:defRPr sz="4000">
          <a:solidFill>
            <a:srgbClr val="C1EEFF"/>
          </a:solidFill>
          <a:latin typeface="Consolas" pitchFamily="49" charset="0"/>
        </a:defRPr>
      </a:lvl9pPr>
      <a:extLst/>
    </p:titleStyle>
    <p:bodyStyle>
      <a:lvl1pPr marL="411163" indent="-342900" algn="l" rtl="0" fontAlgn="base">
        <a:spcBef>
          <a:spcPts val="700"/>
        </a:spcBef>
        <a:spcAft>
          <a:spcPct val="0"/>
        </a:spcAft>
        <a:buClr>
          <a:schemeClr val="tx2"/>
        </a:buClr>
        <a:buSzPct val="95000"/>
        <a:buFont typeface="Wingdings" pitchFamily="2" charset="2"/>
        <a:buChar char=""/>
        <a:defRPr sz="3000" kern="1200">
          <a:solidFill>
            <a:schemeClr val="tx1"/>
          </a:solidFill>
          <a:latin typeface="+mn-lt"/>
          <a:ea typeface="+mn-ea"/>
          <a:cs typeface="+mn-cs"/>
        </a:defRPr>
      </a:lvl1pPr>
      <a:lvl2pPr marL="739775" indent="-285750" algn="l" rtl="0" fontAlgn="base">
        <a:spcBef>
          <a:spcPct val="20000"/>
        </a:spcBef>
        <a:spcAft>
          <a:spcPct val="0"/>
        </a:spcAft>
        <a:buClr>
          <a:schemeClr val="accent2"/>
        </a:buClr>
        <a:buSzPct val="90000"/>
        <a:buFont typeface="Wingdings" pitchFamily="2" charset="2"/>
        <a:buChar char=""/>
        <a:defRPr sz="2600" kern="1200">
          <a:solidFill>
            <a:schemeClr val="tx1"/>
          </a:solidFill>
          <a:latin typeface="+mn-lt"/>
          <a:ea typeface="+mn-ea"/>
          <a:cs typeface="+mn-cs"/>
        </a:defRPr>
      </a:lvl2pPr>
      <a:lvl3pPr marL="995363" indent="-228600" algn="l" rtl="0" fontAlgn="base">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260475" indent="-228600" algn="l" rtl="0" fontAlgn="base">
        <a:spcBef>
          <a:spcPct val="20000"/>
        </a:spcBef>
        <a:spcAft>
          <a:spcPct val="0"/>
        </a:spcAft>
        <a:buClr>
          <a:srgbClr val="FEB80A"/>
        </a:buClr>
        <a:buFont typeface="Wingdings 3" pitchFamily="18" charset="2"/>
        <a:buChar char=""/>
        <a:defRPr sz="2200" kern="1200">
          <a:solidFill>
            <a:schemeClr val="tx1"/>
          </a:solidFill>
          <a:latin typeface="+mn-lt"/>
          <a:ea typeface="+mn-ea"/>
          <a:cs typeface="+mn-cs"/>
        </a:defRPr>
      </a:lvl4pPr>
      <a:lvl5pPr marL="1481138" indent="-209550" algn="l" rtl="0" fontAlgn="base">
        <a:spcBef>
          <a:spcPct val="20000"/>
        </a:spcBef>
        <a:spcAft>
          <a:spcPct val="0"/>
        </a:spcAft>
        <a:buClr>
          <a:srgbClr val="FEB80A"/>
        </a:buClr>
        <a:buFont typeface="Wingdings 2" pitchFamily="18" charset="2"/>
        <a:buChar char=""/>
        <a:defRPr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fontAlgn="auto">
              <a:spcAft>
                <a:spcPts val="0"/>
              </a:spcAft>
              <a:defRPr/>
            </a:pPr>
            <a:r>
              <a:rPr lang="en-US" dirty="0" smtClean="0">
                <a:solidFill>
                  <a:schemeClr val="tx2">
                    <a:satMod val="200000"/>
                  </a:schemeClr>
                </a:solidFill>
              </a:rPr>
              <a:t>The superiority of Jesus Christ</a:t>
            </a:r>
            <a:endParaRPr lang="en-US" dirty="0">
              <a:solidFill>
                <a:schemeClr val="tx2">
                  <a:satMod val="200000"/>
                </a:schemeClr>
              </a:solidFill>
            </a:endParaRPr>
          </a:p>
        </p:txBody>
      </p:sp>
      <p:sp>
        <p:nvSpPr>
          <p:cNvPr id="15362" name="Subtitle 2"/>
          <p:cNvSpPr>
            <a:spLocks noGrp="1"/>
          </p:cNvSpPr>
          <p:nvPr>
            <p:ph type="subTitle" idx="1"/>
          </p:nvPr>
        </p:nvSpPr>
        <p:spPr>
          <a:xfrm>
            <a:off x="914400" y="2835275"/>
            <a:ext cx="7772400" cy="1508125"/>
          </a:xfrm>
        </p:spPr>
        <p:txBody>
          <a:bodyPr/>
          <a:lstStyle/>
          <a:p>
            <a:pPr>
              <a:spcBef>
                <a:spcPct val="0"/>
              </a:spcBef>
            </a:pPr>
            <a:r>
              <a:rPr lang="en-US" smtClean="0"/>
              <a:t>Colossians 2:1-23</a:t>
            </a:r>
          </a:p>
        </p:txBody>
      </p:sp>
    </p:spTree>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24577" name="Picture 2" descr="Sea of Galilee"/>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25601" name="Picture 2" descr="Hills of Galilee"/>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fontAlgn="auto">
              <a:spcAft>
                <a:spcPts val="0"/>
              </a:spcAft>
              <a:defRPr/>
            </a:pPr>
            <a:r>
              <a:rPr lang="en-US" smtClean="0">
                <a:solidFill>
                  <a:schemeClr val="tx2">
                    <a:satMod val="200000"/>
                  </a:schemeClr>
                </a:solidFill>
              </a:rPr>
              <a:t>Outline of Matthew 5</a:t>
            </a:r>
          </a:p>
        </p:txBody>
      </p:sp>
      <p:sp>
        <p:nvSpPr>
          <p:cNvPr id="26626" name="Rectangle 3"/>
          <p:cNvSpPr>
            <a:spLocks noGrp="1" noChangeArrowheads="1"/>
          </p:cNvSpPr>
          <p:nvPr>
            <p:ph idx="1"/>
          </p:nvPr>
        </p:nvSpPr>
        <p:spPr/>
        <p:txBody>
          <a:bodyPr/>
          <a:lstStyle/>
          <a:p>
            <a:pPr marL="455613" indent="-455613"/>
            <a:r>
              <a:rPr lang="en-US" smtClean="0"/>
              <a:t>The Beatitudes (5:3-12)</a:t>
            </a:r>
          </a:p>
          <a:p>
            <a:pPr marL="455613" indent="-455613"/>
            <a:r>
              <a:rPr lang="en-US" smtClean="0"/>
              <a:t>The Similitude's (5:13-16)</a:t>
            </a:r>
          </a:p>
          <a:p>
            <a:pPr marL="455613" indent="-455613"/>
            <a:r>
              <a:rPr lang="en-US" smtClean="0"/>
              <a:t>The fulfillment of the law (5:17-20)</a:t>
            </a:r>
          </a:p>
          <a:p>
            <a:pPr marL="455613" indent="-455613"/>
            <a:r>
              <a:rPr lang="en-US" smtClean="0"/>
              <a:t>The contrast between the accuracy of the Law of Moses and the Pharisaic rendition of the same (5:21-47)</a:t>
            </a:r>
          </a:p>
        </p:txBody>
      </p:sp>
    </p:spTree>
  </p:cSld>
  <p:clrMapOvr>
    <a:masterClrMapping/>
  </p:clrMapOvr>
  <p:transition spd="slow">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fontScale="90000"/>
          </a:bodyPr>
          <a:lstStyle/>
          <a:p>
            <a:pPr fontAlgn="auto">
              <a:spcAft>
                <a:spcPts val="0"/>
              </a:spcAft>
              <a:defRPr/>
            </a:pPr>
            <a:r>
              <a:rPr lang="en-US" smtClean="0">
                <a:solidFill>
                  <a:schemeClr val="tx2">
                    <a:satMod val="200000"/>
                  </a:schemeClr>
                </a:solidFill>
              </a:rPr>
              <a:t>Contrast Of The Pharisaic Rendition</a:t>
            </a:r>
          </a:p>
        </p:txBody>
      </p:sp>
      <p:sp>
        <p:nvSpPr>
          <p:cNvPr id="12291" name="Rectangle 3"/>
          <p:cNvSpPr>
            <a:spLocks noGrp="1" noChangeArrowheads="1"/>
          </p:cNvSpPr>
          <p:nvPr>
            <p:ph idx="1"/>
          </p:nvPr>
        </p:nvSpPr>
        <p:spPr/>
        <p:txBody>
          <a:bodyPr/>
          <a:lstStyle/>
          <a:p>
            <a:pPr marL="455613" indent="-455613">
              <a:lnSpc>
                <a:spcPct val="90000"/>
              </a:lnSpc>
            </a:pPr>
            <a:r>
              <a:rPr lang="en-US" sz="2800" smtClean="0"/>
              <a:t>“And Jesus went about all Galilee, teaching in their synagogues, </a:t>
            </a:r>
            <a:r>
              <a:rPr lang="en-US" sz="2800" b="1" smtClean="0">
                <a:solidFill>
                  <a:schemeClr val="hlink"/>
                </a:solidFill>
              </a:rPr>
              <a:t>preaching the gospel of the kingdom</a:t>
            </a:r>
            <a:r>
              <a:rPr lang="en-US" sz="2800" b="1" smtClean="0"/>
              <a:t>...”</a:t>
            </a:r>
            <a:r>
              <a:rPr lang="en-US" sz="2800" smtClean="0"/>
              <a:t> (Mt 4:23-24)</a:t>
            </a:r>
          </a:p>
          <a:p>
            <a:pPr marL="455613" indent="-455613">
              <a:lnSpc>
                <a:spcPct val="90000"/>
              </a:lnSpc>
            </a:pPr>
            <a:r>
              <a:rPr lang="en-US" sz="2800" smtClean="0"/>
              <a:t>“Do not think that I came to destroy the Law or the Prophets. </a:t>
            </a:r>
            <a:r>
              <a:rPr lang="en-US" sz="2800" b="1" smtClean="0">
                <a:solidFill>
                  <a:schemeClr val="hlink"/>
                </a:solidFill>
              </a:rPr>
              <a:t>I did not come to destroy but to fulfill</a:t>
            </a:r>
            <a:r>
              <a:rPr lang="en-US" sz="2800" smtClean="0"/>
              <a:t>.” (Mt 5:17)</a:t>
            </a:r>
          </a:p>
          <a:p>
            <a:pPr marL="455613" indent="-455613">
              <a:lnSpc>
                <a:spcPct val="90000"/>
              </a:lnSpc>
            </a:pPr>
            <a:r>
              <a:rPr lang="en-US" sz="2800" smtClean="0"/>
              <a:t>“For I say to you, that </a:t>
            </a:r>
            <a:r>
              <a:rPr lang="en-US" sz="2800" b="1" smtClean="0">
                <a:solidFill>
                  <a:schemeClr val="hlink"/>
                </a:solidFill>
              </a:rPr>
              <a:t>unless your righteousness exceeds the righteousness of the scribes and Pharisees</a:t>
            </a:r>
            <a:r>
              <a:rPr lang="en-US" sz="2800" smtClean="0"/>
              <a:t>, you will by no means enter the kingdom of heaven.” (Mt 5:20)</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 calcmode="lin" valueType="num">
                                      <p:cBhvr>
                                        <p:cTn id="7" dur="1000" fill="hold"/>
                                        <p:tgtEl>
                                          <p:spTgt spid="12291">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2291">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12291">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2291">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12291">
                                            <p:txEl>
                                              <p:pRg st="1" end="1"/>
                                            </p:txEl>
                                          </p:spTgt>
                                        </p:tgtEl>
                                        <p:attrNameLst>
                                          <p:attrName>style.visibility</p:attrName>
                                        </p:attrNameLst>
                                      </p:cBhvr>
                                      <p:to>
                                        <p:strVal val="visible"/>
                                      </p:to>
                                    </p:set>
                                    <p:anim calcmode="lin" valueType="num">
                                      <p:cBhvr>
                                        <p:cTn id="15" dur="1000" fill="hold"/>
                                        <p:tgtEl>
                                          <p:spTgt spid="12291">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12291">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12291">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12291">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12291">
                                            <p:txEl>
                                              <p:pRg st="2" end="2"/>
                                            </p:txEl>
                                          </p:spTgt>
                                        </p:tgtEl>
                                        <p:attrNameLst>
                                          <p:attrName>style.visibility</p:attrName>
                                        </p:attrNameLst>
                                      </p:cBhvr>
                                      <p:to>
                                        <p:strVal val="visible"/>
                                      </p:to>
                                    </p:set>
                                    <p:anim calcmode="lin" valueType="num">
                                      <p:cBhvr>
                                        <p:cTn id="23" dur="1000" fill="hold"/>
                                        <p:tgtEl>
                                          <p:spTgt spid="12291">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12291">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12291">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12291">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fontAlgn="auto">
              <a:spcAft>
                <a:spcPts val="0"/>
              </a:spcAft>
              <a:defRPr/>
            </a:pPr>
            <a:r>
              <a:rPr lang="en-US" smtClean="0">
                <a:solidFill>
                  <a:schemeClr val="tx2">
                    <a:satMod val="200000"/>
                  </a:schemeClr>
                </a:solidFill>
              </a:rPr>
              <a:t>Sermon Structure</a:t>
            </a:r>
          </a:p>
        </p:txBody>
      </p:sp>
      <p:sp>
        <p:nvSpPr>
          <p:cNvPr id="28674" name="Rectangle 3"/>
          <p:cNvSpPr>
            <a:spLocks noGrp="1" noChangeArrowheads="1"/>
          </p:cNvSpPr>
          <p:nvPr>
            <p:ph idx="1"/>
          </p:nvPr>
        </p:nvSpPr>
        <p:spPr/>
        <p:txBody>
          <a:bodyPr/>
          <a:lstStyle/>
          <a:p>
            <a:pPr marL="455613" indent="-455613"/>
            <a:r>
              <a:rPr lang="en-US" smtClean="0"/>
              <a:t>Murder and hate </a:t>
            </a:r>
          </a:p>
          <a:p>
            <a:pPr marL="455613" indent="-455613"/>
            <a:r>
              <a:rPr lang="en-US" smtClean="0"/>
              <a:t>Lust and adultery</a:t>
            </a:r>
          </a:p>
          <a:p>
            <a:pPr marL="455613" indent="-455613"/>
            <a:r>
              <a:rPr lang="en-US" smtClean="0"/>
              <a:t>Marriage is sacred and binding</a:t>
            </a:r>
          </a:p>
          <a:p>
            <a:pPr marL="455613" indent="-455613"/>
            <a:r>
              <a:rPr lang="en-US" smtClean="0"/>
              <a:t>Oaths </a:t>
            </a:r>
          </a:p>
          <a:p>
            <a:pPr marL="455613" indent="-455613"/>
            <a:r>
              <a:rPr lang="en-US" smtClean="0"/>
              <a:t>Going the second mile </a:t>
            </a:r>
          </a:p>
          <a:p>
            <a:pPr marL="455613" indent="-455613"/>
            <a:r>
              <a:rPr lang="en-US" smtClean="0"/>
              <a:t>Loving your enemy </a:t>
            </a:r>
          </a:p>
        </p:txBody>
      </p:sp>
    </p:spTree>
  </p:cSld>
  <p:clrMapOvr>
    <a:masterClrMapping/>
  </p:clrMapOvr>
  <p:transition spd="slow">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fontAlgn="auto">
              <a:spcAft>
                <a:spcPts val="0"/>
              </a:spcAft>
              <a:defRPr/>
            </a:pPr>
            <a:r>
              <a:rPr lang="en-US" smtClean="0">
                <a:solidFill>
                  <a:schemeClr val="tx2">
                    <a:satMod val="200000"/>
                  </a:schemeClr>
                </a:solidFill>
              </a:rPr>
              <a:t>Key Phrase</a:t>
            </a:r>
          </a:p>
        </p:txBody>
      </p:sp>
      <p:sp>
        <p:nvSpPr>
          <p:cNvPr id="10243" name="Rectangle 3"/>
          <p:cNvSpPr>
            <a:spLocks noGrp="1" noChangeArrowheads="1"/>
          </p:cNvSpPr>
          <p:nvPr>
            <p:ph idx="1"/>
          </p:nvPr>
        </p:nvSpPr>
        <p:spPr/>
        <p:txBody>
          <a:bodyPr>
            <a:normAutofit/>
          </a:bodyPr>
          <a:lstStyle/>
          <a:p>
            <a:pPr marL="411480" algn="ctr" fontAlgn="auto">
              <a:spcAft>
                <a:spcPts val="0"/>
              </a:spcAft>
              <a:buFontTx/>
              <a:buNone/>
              <a:tabLst>
                <a:tab pos="7259638" algn="l"/>
              </a:tabLst>
              <a:defRPr/>
            </a:pPr>
            <a:endParaRPr lang="en-US" sz="2800" b="1" i="1" dirty="0" smtClean="0">
              <a:solidFill>
                <a:schemeClr val="folHlink"/>
              </a:solidFill>
            </a:endParaRPr>
          </a:p>
          <a:p>
            <a:pPr marL="411480" algn="ctr" fontAlgn="auto">
              <a:spcAft>
                <a:spcPts val="0"/>
              </a:spcAft>
              <a:buFontTx/>
              <a:buNone/>
              <a:tabLst>
                <a:tab pos="7259638" algn="l"/>
              </a:tabLst>
              <a:defRPr/>
            </a:pPr>
            <a:r>
              <a:rPr lang="en-US" sz="2800" b="1" i="1" dirty="0" smtClean="0">
                <a:solidFill>
                  <a:schemeClr val="accent3"/>
                </a:solidFill>
              </a:rPr>
              <a:t>“You have heard it said…but I say to you…”</a:t>
            </a:r>
          </a:p>
        </p:txBody>
      </p:sp>
    </p:spTree>
  </p:cSld>
  <p:clrMapOvr>
    <a:masterClrMapping/>
  </p:clrMapOvr>
  <p:transition spd="slow">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fontScale="90000"/>
          </a:bodyPr>
          <a:lstStyle/>
          <a:p>
            <a:pPr fontAlgn="auto">
              <a:spcAft>
                <a:spcPts val="0"/>
              </a:spcAft>
              <a:defRPr/>
            </a:pPr>
            <a:r>
              <a:rPr lang="en-US" smtClean="0">
                <a:solidFill>
                  <a:schemeClr val="tx2">
                    <a:satMod val="200000"/>
                  </a:schemeClr>
                </a:solidFill>
              </a:rPr>
              <a:t>Murder &amp; Hate</a:t>
            </a:r>
            <a:br>
              <a:rPr lang="en-US" smtClean="0">
                <a:solidFill>
                  <a:schemeClr val="tx2">
                    <a:satMod val="200000"/>
                  </a:schemeClr>
                </a:solidFill>
              </a:rPr>
            </a:br>
            <a:r>
              <a:rPr lang="en-US" smtClean="0">
                <a:solidFill>
                  <a:schemeClr val="tx2">
                    <a:satMod val="200000"/>
                  </a:schemeClr>
                </a:solidFill>
              </a:rPr>
              <a:t>Matthew 5:21-26</a:t>
            </a:r>
          </a:p>
        </p:txBody>
      </p:sp>
      <p:sp>
        <p:nvSpPr>
          <p:cNvPr id="11267" name="Rectangle 3"/>
          <p:cNvSpPr>
            <a:spLocks noGrp="1" noChangeArrowheads="1"/>
          </p:cNvSpPr>
          <p:nvPr>
            <p:ph idx="1"/>
          </p:nvPr>
        </p:nvSpPr>
        <p:spPr/>
        <p:txBody>
          <a:bodyPr>
            <a:normAutofit/>
          </a:bodyPr>
          <a:lstStyle/>
          <a:p>
            <a:pPr marL="411480" fontAlgn="auto">
              <a:lnSpc>
                <a:spcPct val="90000"/>
              </a:lnSpc>
              <a:spcAft>
                <a:spcPts val="0"/>
              </a:spcAft>
              <a:buFont typeface="Wingdings"/>
              <a:buChar char=""/>
              <a:defRPr/>
            </a:pPr>
            <a:r>
              <a:rPr lang="en-US" i="1" dirty="0" smtClean="0"/>
              <a:t>“</a:t>
            </a:r>
            <a:r>
              <a:rPr lang="en-US" b="1" i="1" dirty="0" smtClean="0">
                <a:solidFill>
                  <a:schemeClr val="accent3"/>
                </a:solidFill>
              </a:rPr>
              <a:t>You have heard that it was said</a:t>
            </a:r>
            <a:r>
              <a:rPr lang="en-US" i="1" dirty="0" smtClean="0">
                <a:solidFill>
                  <a:schemeClr val="accent3"/>
                </a:solidFill>
              </a:rPr>
              <a:t> </a:t>
            </a:r>
            <a:r>
              <a:rPr lang="en-US" i="1" dirty="0" smtClean="0"/>
              <a:t>to those of old, 'You shall not murder, and whoever murders will be in danger of the judgment.'  </a:t>
            </a:r>
            <a:r>
              <a:rPr lang="en-US" sz="2000" i="1" dirty="0" smtClean="0"/>
              <a:t>22</a:t>
            </a:r>
            <a:r>
              <a:rPr lang="en-US" i="1" dirty="0" smtClean="0"/>
              <a:t> </a:t>
            </a:r>
            <a:r>
              <a:rPr lang="en-US" b="1" i="1" dirty="0" smtClean="0">
                <a:solidFill>
                  <a:schemeClr val="accent3"/>
                </a:solidFill>
              </a:rPr>
              <a:t>But I say to you</a:t>
            </a:r>
            <a:r>
              <a:rPr lang="en-US" i="1" dirty="0" smtClean="0">
                <a:solidFill>
                  <a:schemeClr val="accent3"/>
                </a:solidFill>
              </a:rPr>
              <a:t> </a:t>
            </a:r>
            <a:r>
              <a:rPr lang="en-US" i="1" dirty="0" smtClean="0"/>
              <a:t>that whoever is angry with his brother without a cause shall be in danger of the judgment. </a:t>
            </a:r>
            <a:r>
              <a:rPr lang="en-US" dirty="0" smtClean="0"/>
              <a:t>And whoever says to his brother, '</a:t>
            </a:r>
            <a:r>
              <a:rPr lang="en-US" dirty="0" err="1" smtClean="0"/>
              <a:t>Raca</a:t>
            </a:r>
            <a:r>
              <a:rPr lang="en-US" dirty="0" smtClean="0"/>
              <a:t>!' shall be in danger of the council. But whoever says, 'You fool!' shall be in danger of hell fire.</a:t>
            </a:r>
            <a:r>
              <a:rPr lang="en-US" i="1" dirty="0" smtClean="0"/>
              <a:t>”</a:t>
            </a:r>
          </a:p>
        </p:txBody>
      </p:sp>
      <p:sp>
        <p:nvSpPr>
          <p:cNvPr id="15364" name="Line 4"/>
          <p:cNvSpPr>
            <a:spLocks noChangeShapeType="1"/>
          </p:cNvSpPr>
          <p:nvPr/>
        </p:nvSpPr>
        <p:spPr bwMode="auto">
          <a:xfrm>
            <a:off x="1981200" y="2667000"/>
            <a:ext cx="3581400" cy="0"/>
          </a:xfrm>
          <a:prstGeom prst="line">
            <a:avLst/>
          </a:prstGeom>
          <a:noFill/>
          <a:ln w="28575">
            <a:solidFill>
              <a:schemeClr val="tx1"/>
            </a:solidFill>
            <a:round/>
            <a:headEnd/>
            <a:tailEnd/>
          </a:ln>
        </p:spPr>
        <p:txBody>
          <a:bodyPr/>
          <a:lstStyle/>
          <a:p>
            <a:endParaRPr lang="en-US"/>
          </a:p>
        </p:txBody>
      </p:sp>
      <p:sp>
        <p:nvSpPr>
          <p:cNvPr id="15366" name="Text Box 6"/>
          <p:cNvSpPr txBox="1">
            <a:spLocks noChangeArrowheads="1"/>
          </p:cNvSpPr>
          <p:nvPr/>
        </p:nvSpPr>
        <p:spPr bwMode="auto">
          <a:xfrm>
            <a:off x="5334000" y="228600"/>
            <a:ext cx="3581400" cy="1004888"/>
          </a:xfrm>
          <a:prstGeom prst="rect">
            <a:avLst/>
          </a:prstGeom>
          <a:noFill/>
          <a:ln w="9525">
            <a:noFill/>
            <a:miter lim="800000"/>
            <a:headEnd/>
            <a:tailEnd/>
          </a:ln>
        </p:spPr>
        <p:txBody>
          <a:bodyPr>
            <a:spAutoFit/>
          </a:bodyPr>
          <a:lstStyle/>
          <a:p>
            <a:pPr algn="ctr">
              <a:spcBef>
                <a:spcPct val="50000"/>
              </a:spcBef>
            </a:pPr>
            <a:r>
              <a:rPr lang="en-US" sz="2400">
                <a:latin typeface="Corbel" pitchFamily="34" charset="0"/>
              </a:rPr>
              <a:t>A direct quote of </a:t>
            </a:r>
          </a:p>
          <a:p>
            <a:pPr algn="ctr">
              <a:spcBef>
                <a:spcPct val="50000"/>
              </a:spcBef>
            </a:pPr>
            <a:r>
              <a:rPr lang="en-US" sz="2400">
                <a:latin typeface="Corbel" pitchFamily="34" charset="0"/>
              </a:rPr>
              <a:t>Ex. 20:13</a:t>
            </a:r>
          </a:p>
        </p:txBody>
      </p:sp>
      <p:sp>
        <p:nvSpPr>
          <p:cNvPr id="15367" name="Line 7"/>
          <p:cNvSpPr>
            <a:spLocks noChangeShapeType="1"/>
          </p:cNvSpPr>
          <p:nvPr/>
        </p:nvSpPr>
        <p:spPr bwMode="auto">
          <a:xfrm flipH="1">
            <a:off x="5334000" y="1219200"/>
            <a:ext cx="2133600" cy="1143000"/>
          </a:xfrm>
          <a:prstGeom prst="line">
            <a:avLst/>
          </a:prstGeom>
          <a:noFill/>
          <a:ln w="28575">
            <a:solidFill>
              <a:schemeClr val="tx1"/>
            </a:solidFill>
            <a:round/>
            <a:headEnd/>
            <a:tailEnd type="triangle" w="med" len="med"/>
          </a:ln>
        </p:spPr>
        <p:txBody>
          <a:bodyPr/>
          <a:lstStyle/>
          <a:p>
            <a:endParaRPr lang="en-US"/>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5366"/>
                                        </p:tgtEl>
                                        <p:attrNameLst>
                                          <p:attrName>style.visibility</p:attrName>
                                        </p:attrNameLst>
                                      </p:cBhvr>
                                      <p:to>
                                        <p:strVal val="visible"/>
                                      </p:to>
                                    </p:set>
                                    <p:animEffect transition="in" filter="dissolve">
                                      <p:cBhvr>
                                        <p:cTn id="7" dur="500"/>
                                        <p:tgtEl>
                                          <p:spTgt spid="15366"/>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15367"/>
                                        </p:tgtEl>
                                        <p:attrNameLst>
                                          <p:attrName>style.visibility</p:attrName>
                                        </p:attrNameLst>
                                      </p:cBhvr>
                                      <p:to>
                                        <p:strVal val="visible"/>
                                      </p:to>
                                    </p:set>
                                    <p:animEffect transition="in" filter="wipe(up)">
                                      <p:cBhvr>
                                        <p:cTn id="10" dur="500"/>
                                        <p:tgtEl>
                                          <p:spTgt spid="15367"/>
                                        </p:tgtEl>
                                      </p:cBhvr>
                                    </p:animEffect>
                                  </p:childTnLst>
                                </p:cTn>
                              </p:par>
                            </p:childTnLst>
                          </p:cTn>
                        </p:par>
                        <p:par>
                          <p:cTn id="11" fill="hold">
                            <p:stCondLst>
                              <p:cond delay="500"/>
                            </p:stCondLst>
                            <p:childTnLst>
                              <p:par>
                                <p:cTn id="12" presetID="22" presetClass="entr" presetSubtype="8" fill="hold" grpId="0" nodeType="afterEffect">
                                  <p:stCondLst>
                                    <p:cond delay="0"/>
                                  </p:stCondLst>
                                  <p:childTnLst>
                                    <p:set>
                                      <p:cBhvr>
                                        <p:cTn id="13" dur="1" fill="hold">
                                          <p:stCondLst>
                                            <p:cond delay="0"/>
                                          </p:stCondLst>
                                        </p:cTn>
                                        <p:tgtEl>
                                          <p:spTgt spid="15364"/>
                                        </p:tgtEl>
                                        <p:attrNameLst>
                                          <p:attrName>style.visibility</p:attrName>
                                        </p:attrNameLst>
                                      </p:cBhvr>
                                      <p:to>
                                        <p:strVal val="visible"/>
                                      </p:to>
                                    </p:set>
                                    <p:animEffect transition="in" filter="wipe(left)">
                                      <p:cBhvr>
                                        <p:cTn id="14" dur="500"/>
                                        <p:tgtEl>
                                          <p:spTgt spid="153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4" grpId="0" animBg="1"/>
      <p:bldP spid="15366" grpId="0"/>
      <p:bldP spid="1536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rmAutofit fontScale="90000"/>
          </a:bodyPr>
          <a:lstStyle/>
          <a:p>
            <a:pPr fontAlgn="auto">
              <a:spcAft>
                <a:spcPts val="0"/>
              </a:spcAft>
              <a:defRPr/>
            </a:pPr>
            <a:r>
              <a:rPr lang="en-US" smtClean="0">
                <a:solidFill>
                  <a:schemeClr val="tx2">
                    <a:satMod val="200000"/>
                  </a:schemeClr>
                </a:solidFill>
              </a:rPr>
              <a:t>Murder &amp; Hate – His Conclusion</a:t>
            </a:r>
            <a:br>
              <a:rPr lang="en-US" smtClean="0">
                <a:solidFill>
                  <a:schemeClr val="tx2">
                    <a:satMod val="200000"/>
                  </a:schemeClr>
                </a:solidFill>
              </a:rPr>
            </a:br>
            <a:r>
              <a:rPr lang="en-US" smtClean="0">
                <a:solidFill>
                  <a:schemeClr val="tx2">
                    <a:satMod val="200000"/>
                  </a:schemeClr>
                </a:solidFill>
              </a:rPr>
              <a:t>Matthew 5:22-26</a:t>
            </a:r>
          </a:p>
        </p:txBody>
      </p:sp>
      <p:sp>
        <p:nvSpPr>
          <p:cNvPr id="31746" name="Rectangle 3"/>
          <p:cNvSpPr>
            <a:spLocks noGrp="1" noChangeArrowheads="1"/>
          </p:cNvSpPr>
          <p:nvPr>
            <p:ph idx="1"/>
          </p:nvPr>
        </p:nvSpPr>
        <p:spPr/>
        <p:txBody>
          <a:bodyPr/>
          <a:lstStyle/>
          <a:p>
            <a:pPr>
              <a:lnSpc>
                <a:spcPct val="80000"/>
              </a:lnSpc>
            </a:pPr>
            <a:r>
              <a:rPr lang="en-US" sz="1800" i="1" smtClean="0"/>
              <a:t>23</a:t>
            </a:r>
            <a:r>
              <a:rPr lang="en-US" sz="2800" i="1" smtClean="0"/>
              <a:t> </a:t>
            </a:r>
            <a:r>
              <a:rPr lang="en-US" sz="2800" b="1" i="1" u="sng" smtClean="0"/>
              <a:t>Therefore</a:t>
            </a:r>
            <a:r>
              <a:rPr lang="en-US" sz="2800" i="1" smtClean="0"/>
              <a:t> if you bring your gift to the altar, and there remember that your brother has something against you,  </a:t>
            </a:r>
            <a:r>
              <a:rPr lang="en-US" sz="1800" i="1" smtClean="0"/>
              <a:t>24</a:t>
            </a:r>
            <a:r>
              <a:rPr lang="en-US" sz="2800" i="1" smtClean="0"/>
              <a:t> leave your gift there before the altar, and go your way. First be reconciled to your brother, and then come and offer your gift.  </a:t>
            </a:r>
            <a:r>
              <a:rPr lang="en-US" sz="1800" i="1" smtClean="0"/>
              <a:t>25</a:t>
            </a:r>
            <a:r>
              <a:rPr lang="en-US" sz="2800" i="1" smtClean="0"/>
              <a:t> Agree with your adversary quickly, while you are on the way with him, lest your adversary deliver you to the judge, the judge hand you over to the officer, and you be thrown into prison.  </a:t>
            </a:r>
            <a:r>
              <a:rPr lang="en-US" sz="1800" i="1" smtClean="0"/>
              <a:t>26</a:t>
            </a:r>
            <a:r>
              <a:rPr lang="en-US" sz="2800" i="1" smtClean="0"/>
              <a:t> Assuredly, I say to you, you will by no means get out of there till you have paid the last penny.</a:t>
            </a:r>
          </a:p>
        </p:txBody>
      </p:sp>
    </p:spTree>
  </p:cSld>
  <p:clrMapOvr>
    <a:masterClrMapping/>
  </p:clrMapOvr>
  <p:transition spd="slow">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fontScale="90000"/>
          </a:bodyPr>
          <a:lstStyle/>
          <a:p>
            <a:pPr fontAlgn="auto">
              <a:spcAft>
                <a:spcPts val="0"/>
              </a:spcAft>
              <a:defRPr/>
            </a:pPr>
            <a:r>
              <a:rPr lang="en-US" smtClean="0">
                <a:solidFill>
                  <a:schemeClr val="tx2">
                    <a:satMod val="200000"/>
                  </a:schemeClr>
                </a:solidFill>
              </a:rPr>
              <a:t>Lust &amp; Adultery</a:t>
            </a:r>
            <a:br>
              <a:rPr lang="en-US" smtClean="0">
                <a:solidFill>
                  <a:schemeClr val="tx2">
                    <a:satMod val="200000"/>
                  </a:schemeClr>
                </a:solidFill>
              </a:rPr>
            </a:br>
            <a:r>
              <a:rPr lang="en-US" smtClean="0">
                <a:solidFill>
                  <a:schemeClr val="tx2">
                    <a:satMod val="200000"/>
                  </a:schemeClr>
                </a:solidFill>
              </a:rPr>
              <a:t>Matthew 5:27-30</a:t>
            </a:r>
          </a:p>
        </p:txBody>
      </p:sp>
      <p:sp>
        <p:nvSpPr>
          <p:cNvPr id="13315" name="Rectangle 3"/>
          <p:cNvSpPr>
            <a:spLocks noGrp="1" noChangeArrowheads="1"/>
          </p:cNvSpPr>
          <p:nvPr>
            <p:ph idx="1"/>
          </p:nvPr>
        </p:nvSpPr>
        <p:spPr/>
        <p:txBody>
          <a:bodyPr>
            <a:normAutofit/>
          </a:bodyPr>
          <a:lstStyle/>
          <a:p>
            <a:pPr marL="411480" fontAlgn="auto">
              <a:spcAft>
                <a:spcPts val="0"/>
              </a:spcAft>
              <a:buFont typeface="Wingdings"/>
              <a:buChar char=""/>
              <a:defRPr/>
            </a:pPr>
            <a:r>
              <a:rPr lang="en-US" i="1" dirty="0" smtClean="0"/>
              <a:t>“</a:t>
            </a:r>
            <a:r>
              <a:rPr lang="en-US" b="1" i="1" dirty="0" smtClean="0">
                <a:solidFill>
                  <a:schemeClr val="accent3"/>
                </a:solidFill>
              </a:rPr>
              <a:t>You have heard that it was said</a:t>
            </a:r>
            <a:r>
              <a:rPr lang="en-US" i="1" dirty="0" smtClean="0">
                <a:solidFill>
                  <a:schemeClr val="accent3"/>
                </a:solidFill>
              </a:rPr>
              <a:t> </a:t>
            </a:r>
            <a:r>
              <a:rPr lang="en-US" i="1" dirty="0" smtClean="0"/>
              <a:t>to those of old, 'You shall not commit adultery.'   </a:t>
            </a:r>
            <a:r>
              <a:rPr lang="en-US" sz="2000" i="1" dirty="0" smtClean="0"/>
              <a:t>28</a:t>
            </a:r>
            <a:r>
              <a:rPr lang="en-US" i="1" dirty="0" smtClean="0"/>
              <a:t> </a:t>
            </a:r>
            <a:r>
              <a:rPr lang="en-US" b="1" i="1" dirty="0" smtClean="0">
                <a:solidFill>
                  <a:schemeClr val="accent3"/>
                </a:solidFill>
              </a:rPr>
              <a:t>But I say to you</a:t>
            </a:r>
            <a:r>
              <a:rPr lang="en-US" i="1" dirty="0" smtClean="0"/>
              <a:t> that whoever looks at a woman to lust for her has already committed adultery with her in his heart.”</a:t>
            </a:r>
          </a:p>
        </p:txBody>
      </p:sp>
      <p:sp>
        <p:nvSpPr>
          <p:cNvPr id="17412" name="Line 4"/>
          <p:cNvSpPr>
            <a:spLocks noChangeShapeType="1"/>
          </p:cNvSpPr>
          <p:nvPr/>
        </p:nvSpPr>
        <p:spPr bwMode="auto">
          <a:xfrm>
            <a:off x="2133600" y="2743200"/>
            <a:ext cx="4419600" cy="0"/>
          </a:xfrm>
          <a:prstGeom prst="line">
            <a:avLst/>
          </a:prstGeom>
          <a:noFill/>
          <a:ln w="28575">
            <a:solidFill>
              <a:schemeClr val="tx1"/>
            </a:solidFill>
            <a:round/>
            <a:headEnd/>
            <a:tailEnd/>
          </a:ln>
        </p:spPr>
        <p:txBody>
          <a:bodyPr/>
          <a:lstStyle/>
          <a:p>
            <a:endParaRPr lang="en-US"/>
          </a:p>
        </p:txBody>
      </p:sp>
      <p:sp>
        <p:nvSpPr>
          <p:cNvPr id="17415" name="Text Box 7"/>
          <p:cNvSpPr txBox="1">
            <a:spLocks noChangeArrowheads="1"/>
          </p:cNvSpPr>
          <p:nvPr/>
        </p:nvSpPr>
        <p:spPr bwMode="auto">
          <a:xfrm>
            <a:off x="5943600" y="228600"/>
            <a:ext cx="3200400" cy="1004888"/>
          </a:xfrm>
          <a:prstGeom prst="rect">
            <a:avLst/>
          </a:prstGeom>
          <a:noFill/>
          <a:ln w="9525">
            <a:noFill/>
            <a:miter lim="800000"/>
            <a:headEnd/>
            <a:tailEnd/>
          </a:ln>
        </p:spPr>
        <p:txBody>
          <a:bodyPr>
            <a:spAutoFit/>
          </a:bodyPr>
          <a:lstStyle/>
          <a:p>
            <a:pPr algn="ctr">
              <a:spcBef>
                <a:spcPct val="50000"/>
              </a:spcBef>
            </a:pPr>
            <a:r>
              <a:rPr lang="en-US" sz="2400">
                <a:latin typeface="Corbel" pitchFamily="34" charset="0"/>
              </a:rPr>
              <a:t>A direct quote of </a:t>
            </a:r>
          </a:p>
          <a:p>
            <a:pPr algn="ctr">
              <a:spcBef>
                <a:spcPct val="50000"/>
              </a:spcBef>
            </a:pPr>
            <a:r>
              <a:rPr lang="en-US" sz="2400">
                <a:latin typeface="Corbel" pitchFamily="34" charset="0"/>
              </a:rPr>
              <a:t>Ex. 20:17</a:t>
            </a:r>
          </a:p>
        </p:txBody>
      </p:sp>
      <p:sp>
        <p:nvSpPr>
          <p:cNvPr id="17416" name="Line 8"/>
          <p:cNvSpPr>
            <a:spLocks noChangeShapeType="1"/>
          </p:cNvSpPr>
          <p:nvPr/>
        </p:nvSpPr>
        <p:spPr bwMode="auto">
          <a:xfrm flipH="1">
            <a:off x="6477000" y="1371600"/>
            <a:ext cx="990600" cy="838200"/>
          </a:xfrm>
          <a:prstGeom prst="line">
            <a:avLst/>
          </a:prstGeom>
          <a:noFill/>
          <a:ln w="28575">
            <a:solidFill>
              <a:schemeClr val="tx1"/>
            </a:solidFill>
            <a:round/>
            <a:headEnd/>
            <a:tailEnd type="triangle" w="med" len="med"/>
          </a:ln>
        </p:spPr>
        <p:txBody>
          <a:bodyPr/>
          <a:lstStyle/>
          <a:p>
            <a:endParaRPr lang="en-US"/>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7415"/>
                                        </p:tgtEl>
                                        <p:attrNameLst>
                                          <p:attrName>style.visibility</p:attrName>
                                        </p:attrNameLst>
                                      </p:cBhvr>
                                      <p:to>
                                        <p:strVal val="visible"/>
                                      </p:to>
                                    </p:set>
                                    <p:animEffect transition="in" filter="dissolve">
                                      <p:cBhvr>
                                        <p:cTn id="7" dur="500"/>
                                        <p:tgtEl>
                                          <p:spTgt spid="17415"/>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17416"/>
                                        </p:tgtEl>
                                        <p:attrNameLst>
                                          <p:attrName>style.visibility</p:attrName>
                                        </p:attrNameLst>
                                      </p:cBhvr>
                                      <p:to>
                                        <p:strVal val="visible"/>
                                      </p:to>
                                    </p:set>
                                    <p:animEffect transition="in" filter="wipe(up)">
                                      <p:cBhvr>
                                        <p:cTn id="10" dur="500"/>
                                        <p:tgtEl>
                                          <p:spTgt spid="17416"/>
                                        </p:tgtEl>
                                      </p:cBhvr>
                                    </p:animEffect>
                                  </p:childTnLst>
                                </p:cTn>
                              </p:par>
                            </p:childTnLst>
                          </p:cTn>
                        </p:par>
                        <p:par>
                          <p:cTn id="11" fill="hold">
                            <p:stCondLst>
                              <p:cond delay="500"/>
                            </p:stCondLst>
                            <p:childTnLst>
                              <p:par>
                                <p:cTn id="12" presetID="22" presetClass="entr" presetSubtype="8" fill="hold" grpId="0" nodeType="afterEffect">
                                  <p:stCondLst>
                                    <p:cond delay="0"/>
                                  </p:stCondLst>
                                  <p:childTnLst>
                                    <p:set>
                                      <p:cBhvr>
                                        <p:cTn id="13" dur="1" fill="hold">
                                          <p:stCondLst>
                                            <p:cond delay="0"/>
                                          </p:stCondLst>
                                        </p:cTn>
                                        <p:tgtEl>
                                          <p:spTgt spid="17412"/>
                                        </p:tgtEl>
                                        <p:attrNameLst>
                                          <p:attrName>style.visibility</p:attrName>
                                        </p:attrNameLst>
                                      </p:cBhvr>
                                      <p:to>
                                        <p:strVal val="visible"/>
                                      </p:to>
                                    </p:set>
                                    <p:animEffect transition="in" filter="wipe(left)">
                                      <p:cBhvr>
                                        <p:cTn id="14" dur="500"/>
                                        <p:tgtEl>
                                          <p:spTgt spid="174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2" grpId="0" animBg="1"/>
      <p:bldP spid="17415" grpId="0"/>
      <p:bldP spid="1741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fontScale="90000"/>
          </a:bodyPr>
          <a:lstStyle/>
          <a:p>
            <a:pPr fontAlgn="auto">
              <a:spcAft>
                <a:spcPts val="0"/>
              </a:spcAft>
              <a:defRPr/>
            </a:pPr>
            <a:r>
              <a:rPr lang="en-US" smtClean="0">
                <a:solidFill>
                  <a:schemeClr val="tx2">
                    <a:satMod val="200000"/>
                  </a:schemeClr>
                </a:solidFill>
              </a:rPr>
              <a:t>Lust &amp; Adultery – His Conclusion</a:t>
            </a:r>
            <a:br>
              <a:rPr lang="en-US" smtClean="0">
                <a:solidFill>
                  <a:schemeClr val="tx2">
                    <a:satMod val="200000"/>
                  </a:schemeClr>
                </a:solidFill>
              </a:rPr>
            </a:br>
            <a:r>
              <a:rPr lang="en-US" smtClean="0">
                <a:solidFill>
                  <a:schemeClr val="tx2">
                    <a:satMod val="200000"/>
                  </a:schemeClr>
                </a:solidFill>
              </a:rPr>
              <a:t>Matthew 5:29-30</a:t>
            </a:r>
          </a:p>
        </p:txBody>
      </p:sp>
      <p:sp>
        <p:nvSpPr>
          <p:cNvPr id="33794" name="Rectangle 3"/>
          <p:cNvSpPr>
            <a:spLocks noGrp="1" noChangeArrowheads="1"/>
          </p:cNvSpPr>
          <p:nvPr>
            <p:ph idx="1"/>
          </p:nvPr>
        </p:nvSpPr>
        <p:spPr>
          <a:xfrm>
            <a:off x="914400" y="2133600"/>
            <a:ext cx="7772400" cy="4572000"/>
          </a:xfrm>
        </p:spPr>
        <p:txBody>
          <a:bodyPr/>
          <a:lstStyle/>
          <a:p>
            <a:r>
              <a:rPr lang="en-US" i="1" smtClean="0"/>
              <a:t>“If your right eye causes you to sin, pluck it out and cast it from you; for it is more profitable for you that one of your members perish, than for your whole body to be cast into hell.  </a:t>
            </a:r>
            <a:r>
              <a:rPr lang="en-US" sz="2000" i="1" smtClean="0"/>
              <a:t>30</a:t>
            </a:r>
            <a:r>
              <a:rPr lang="en-US" i="1" smtClean="0"/>
              <a:t> And if your right hand causes you to sin, cut it off and cast it from you; for it is more profitable for you that one of your members perish, than for your whole body to be cast into hell.”</a:t>
            </a:r>
          </a:p>
        </p:txBody>
      </p:sp>
    </p:spTree>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914400" y="4343400"/>
            <a:ext cx="7772400" cy="1974850"/>
          </a:xfrm>
        </p:spPr>
        <p:txBody>
          <a:bodyPr wrap="square" lIns="91440" tIns="45720" rIns="91440" bIns="45720" numCol="1" anchorCtr="0" compatLnSpc="1">
            <a:prstTxWarp prst="textNoShape">
              <a:avLst/>
            </a:prstTxWarp>
          </a:bodyPr>
          <a:lstStyle/>
          <a:p>
            <a:pPr marR="0"/>
            <a:endParaRPr lang="en-US" cap="none" smtClean="0">
              <a:effectLst/>
            </a:endParaRPr>
          </a:p>
        </p:txBody>
      </p:sp>
      <p:sp>
        <p:nvSpPr>
          <p:cNvPr id="16386" name="Rectangle 3"/>
          <p:cNvSpPr>
            <a:spLocks noGrp="1" noChangeArrowheads="1"/>
          </p:cNvSpPr>
          <p:nvPr>
            <p:ph type="subTitle" idx="1"/>
          </p:nvPr>
        </p:nvSpPr>
        <p:spPr>
          <a:xfrm>
            <a:off x="914400" y="2835275"/>
            <a:ext cx="7772400" cy="1508125"/>
          </a:xfrm>
        </p:spPr>
        <p:txBody>
          <a:bodyPr/>
          <a:lstStyle/>
          <a:p>
            <a:pPr>
              <a:spcBef>
                <a:spcPct val="0"/>
              </a:spcBef>
            </a:pPr>
            <a:endParaRPr lang="en-US" smtClean="0"/>
          </a:p>
        </p:txBody>
      </p:sp>
      <p:pic>
        <p:nvPicPr>
          <p:cNvPr id="16387" name="Picture 4" descr="Paul 2"/>
          <p:cNvPicPr>
            <a:picLocks noChangeAspect="1" noChangeArrowheads="1"/>
          </p:cNvPicPr>
          <p:nvPr/>
        </p:nvPicPr>
        <p:blipFill>
          <a:blip r:embed="rId2"/>
          <a:srcRect/>
          <a:stretch>
            <a:fillRect/>
          </a:stretch>
        </p:blipFill>
        <p:spPr bwMode="auto">
          <a:xfrm>
            <a:off x="0" y="381000"/>
            <a:ext cx="9144000" cy="5967413"/>
          </a:xfrm>
          <a:prstGeom prst="rect">
            <a:avLst/>
          </a:prstGeom>
          <a:noFill/>
          <a:ln w="9525">
            <a:noFill/>
            <a:miter lim="800000"/>
            <a:headEnd/>
            <a:tailEnd/>
          </a:ln>
        </p:spPr>
      </p:pic>
      <p:pic>
        <p:nvPicPr>
          <p:cNvPr id="16388" name="Picture 4" descr="Colossae acropolis to west, tb n010301"/>
          <p:cNvPicPr>
            <a:picLocks noChangeAspect="1" noChangeArrowheads="1"/>
          </p:cNvPicPr>
          <p:nvPr/>
        </p:nvPicPr>
        <p:blipFill>
          <a:blip r:embed="rId3"/>
          <a:srcRect/>
          <a:stretch>
            <a:fillRect/>
          </a:stretch>
        </p:blipFill>
        <p:spPr bwMode="auto">
          <a:xfrm>
            <a:off x="609600" y="3657600"/>
            <a:ext cx="3810000" cy="2857500"/>
          </a:xfrm>
          <a:prstGeom prst="rect">
            <a:avLst/>
          </a:prstGeom>
          <a:noFill/>
          <a:ln w="9525">
            <a:noFill/>
            <a:miter lim="800000"/>
            <a:headEnd/>
            <a:tailEnd/>
          </a:ln>
        </p:spPr>
      </p:pic>
      <p:cxnSp>
        <p:nvCxnSpPr>
          <p:cNvPr id="7" name="Straight Connector 6"/>
          <p:cNvCxnSpPr/>
          <p:nvPr/>
        </p:nvCxnSpPr>
        <p:spPr>
          <a:xfrm flipV="1">
            <a:off x="609600" y="2667000"/>
            <a:ext cx="3733800" cy="99060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flipV="1">
            <a:off x="4343400" y="2667000"/>
            <a:ext cx="76200" cy="99060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fontScale="90000"/>
          </a:bodyPr>
          <a:lstStyle/>
          <a:p>
            <a:pPr fontAlgn="auto">
              <a:spcAft>
                <a:spcPts val="0"/>
              </a:spcAft>
              <a:defRPr/>
            </a:pPr>
            <a:r>
              <a:rPr lang="en-US" dirty="0" smtClean="0">
                <a:solidFill>
                  <a:schemeClr val="tx2">
                    <a:satMod val="200000"/>
                  </a:schemeClr>
                </a:solidFill>
              </a:rPr>
              <a:t>Marriage is Sacred &amp; Binding</a:t>
            </a:r>
            <a:br>
              <a:rPr lang="en-US" dirty="0" smtClean="0">
                <a:solidFill>
                  <a:schemeClr val="tx2">
                    <a:satMod val="200000"/>
                  </a:schemeClr>
                </a:solidFill>
              </a:rPr>
            </a:br>
            <a:r>
              <a:rPr lang="en-US" dirty="0" smtClean="0">
                <a:solidFill>
                  <a:schemeClr val="tx2">
                    <a:satMod val="200000"/>
                  </a:schemeClr>
                </a:solidFill>
              </a:rPr>
              <a:t>Matthew 5:31-32</a:t>
            </a:r>
          </a:p>
        </p:txBody>
      </p:sp>
      <p:sp>
        <p:nvSpPr>
          <p:cNvPr id="15363" name="Rectangle 3"/>
          <p:cNvSpPr>
            <a:spLocks noGrp="1" noChangeArrowheads="1"/>
          </p:cNvSpPr>
          <p:nvPr>
            <p:ph idx="1"/>
          </p:nvPr>
        </p:nvSpPr>
        <p:spPr/>
        <p:txBody>
          <a:bodyPr>
            <a:normAutofit/>
          </a:bodyPr>
          <a:lstStyle/>
          <a:p>
            <a:pPr marL="411480" fontAlgn="auto">
              <a:spcAft>
                <a:spcPts val="0"/>
              </a:spcAft>
              <a:buFont typeface="Wingdings"/>
              <a:buChar char=""/>
              <a:defRPr/>
            </a:pPr>
            <a:r>
              <a:rPr lang="en-US" i="1" dirty="0" smtClean="0"/>
              <a:t>“</a:t>
            </a:r>
            <a:r>
              <a:rPr lang="en-US" b="1" i="1" dirty="0" smtClean="0">
                <a:solidFill>
                  <a:schemeClr val="accent3"/>
                </a:solidFill>
              </a:rPr>
              <a:t>Furthermore it has been said</a:t>
            </a:r>
            <a:r>
              <a:rPr lang="en-US" i="1" dirty="0" smtClean="0"/>
              <a:t>, 'Whoever divorces his wife, let him give her a certificate of divorce.'  </a:t>
            </a:r>
            <a:r>
              <a:rPr lang="en-US" sz="2000" i="1" dirty="0" smtClean="0"/>
              <a:t>32</a:t>
            </a:r>
            <a:r>
              <a:rPr lang="en-US" i="1" dirty="0" smtClean="0"/>
              <a:t> </a:t>
            </a:r>
            <a:r>
              <a:rPr lang="en-US" b="1" i="1" dirty="0" smtClean="0">
                <a:solidFill>
                  <a:schemeClr val="accent3"/>
                </a:solidFill>
              </a:rPr>
              <a:t>But I say to you</a:t>
            </a:r>
            <a:r>
              <a:rPr lang="en-US" i="1" dirty="0" smtClean="0">
                <a:solidFill>
                  <a:schemeClr val="accent3"/>
                </a:solidFill>
              </a:rPr>
              <a:t> </a:t>
            </a:r>
            <a:r>
              <a:rPr lang="en-US" i="1" dirty="0" smtClean="0"/>
              <a:t>that whoever divorces his wife for any reason except sexual immorality causes her to commit adultery; and whoever marries a woman who is divorced commits adultery.”</a:t>
            </a:r>
          </a:p>
        </p:txBody>
      </p:sp>
      <p:sp>
        <p:nvSpPr>
          <p:cNvPr id="19460" name="Line 4"/>
          <p:cNvSpPr>
            <a:spLocks noChangeShapeType="1"/>
          </p:cNvSpPr>
          <p:nvPr/>
        </p:nvSpPr>
        <p:spPr bwMode="auto">
          <a:xfrm>
            <a:off x="1447800" y="2286000"/>
            <a:ext cx="2438400" cy="0"/>
          </a:xfrm>
          <a:prstGeom prst="line">
            <a:avLst/>
          </a:prstGeom>
          <a:noFill/>
          <a:ln w="28575">
            <a:solidFill>
              <a:schemeClr val="tx1"/>
            </a:solidFill>
            <a:round/>
            <a:headEnd/>
            <a:tailEnd/>
          </a:ln>
        </p:spPr>
        <p:txBody>
          <a:bodyPr/>
          <a:lstStyle/>
          <a:p>
            <a:endParaRPr lang="en-US"/>
          </a:p>
        </p:txBody>
      </p:sp>
      <p:sp>
        <p:nvSpPr>
          <p:cNvPr id="19461" name="Line 5"/>
          <p:cNvSpPr>
            <a:spLocks noChangeShapeType="1"/>
          </p:cNvSpPr>
          <p:nvPr/>
        </p:nvSpPr>
        <p:spPr bwMode="auto">
          <a:xfrm>
            <a:off x="6324600" y="2286000"/>
            <a:ext cx="1524000" cy="0"/>
          </a:xfrm>
          <a:prstGeom prst="line">
            <a:avLst/>
          </a:prstGeom>
          <a:noFill/>
          <a:ln w="28575">
            <a:solidFill>
              <a:schemeClr val="tx1"/>
            </a:solidFill>
            <a:round/>
            <a:headEnd/>
            <a:tailEnd/>
          </a:ln>
        </p:spPr>
        <p:txBody>
          <a:bodyPr/>
          <a:lstStyle/>
          <a:p>
            <a:endParaRPr lang="en-US"/>
          </a:p>
        </p:txBody>
      </p:sp>
      <p:sp>
        <p:nvSpPr>
          <p:cNvPr id="19462" name="Line 6"/>
          <p:cNvSpPr>
            <a:spLocks noChangeShapeType="1"/>
          </p:cNvSpPr>
          <p:nvPr/>
        </p:nvSpPr>
        <p:spPr bwMode="auto">
          <a:xfrm>
            <a:off x="1524000" y="2743200"/>
            <a:ext cx="6248400" cy="0"/>
          </a:xfrm>
          <a:prstGeom prst="line">
            <a:avLst/>
          </a:prstGeom>
          <a:noFill/>
          <a:ln w="28575">
            <a:solidFill>
              <a:schemeClr val="tx1"/>
            </a:solidFill>
            <a:round/>
            <a:headEnd/>
            <a:tailEnd/>
          </a:ln>
        </p:spPr>
        <p:txBody>
          <a:bodyPr/>
          <a:lstStyle/>
          <a:p>
            <a:endParaRPr lang="en-US"/>
          </a:p>
        </p:txBody>
      </p:sp>
      <p:sp>
        <p:nvSpPr>
          <p:cNvPr id="19463" name="Line 7"/>
          <p:cNvSpPr>
            <a:spLocks noChangeShapeType="1"/>
          </p:cNvSpPr>
          <p:nvPr/>
        </p:nvSpPr>
        <p:spPr bwMode="auto">
          <a:xfrm>
            <a:off x="1447800" y="3200400"/>
            <a:ext cx="1676400" cy="0"/>
          </a:xfrm>
          <a:prstGeom prst="line">
            <a:avLst/>
          </a:prstGeom>
          <a:noFill/>
          <a:ln w="28575">
            <a:solidFill>
              <a:schemeClr val="tx1"/>
            </a:solidFill>
            <a:round/>
            <a:headEnd/>
            <a:tailEnd/>
          </a:ln>
        </p:spPr>
        <p:txBody>
          <a:bodyPr/>
          <a:lstStyle/>
          <a:p>
            <a:endParaRPr lang="en-US"/>
          </a:p>
        </p:txBody>
      </p:sp>
      <p:sp>
        <p:nvSpPr>
          <p:cNvPr id="19464" name="Text Box 8"/>
          <p:cNvSpPr txBox="1">
            <a:spLocks noChangeArrowheads="1"/>
          </p:cNvSpPr>
          <p:nvPr/>
        </p:nvSpPr>
        <p:spPr bwMode="auto">
          <a:xfrm>
            <a:off x="3810000" y="838200"/>
            <a:ext cx="5334000" cy="457200"/>
          </a:xfrm>
          <a:prstGeom prst="rect">
            <a:avLst/>
          </a:prstGeom>
          <a:noFill/>
          <a:ln w="9525">
            <a:noFill/>
            <a:miter lim="800000"/>
            <a:headEnd/>
            <a:tailEnd/>
          </a:ln>
        </p:spPr>
        <p:txBody>
          <a:bodyPr>
            <a:spAutoFit/>
          </a:bodyPr>
          <a:lstStyle/>
          <a:p>
            <a:pPr algn="ctr">
              <a:spcBef>
                <a:spcPct val="50000"/>
              </a:spcBef>
            </a:pPr>
            <a:r>
              <a:rPr lang="en-US" sz="2400">
                <a:latin typeface="Corbel" pitchFamily="34" charset="0"/>
              </a:rPr>
              <a:t>A direct quote of Deut. 24:1</a:t>
            </a:r>
          </a:p>
        </p:txBody>
      </p:sp>
      <p:sp>
        <p:nvSpPr>
          <p:cNvPr id="19465" name="Line 9"/>
          <p:cNvSpPr>
            <a:spLocks noChangeShapeType="1"/>
          </p:cNvSpPr>
          <p:nvPr/>
        </p:nvSpPr>
        <p:spPr bwMode="auto">
          <a:xfrm flipH="1">
            <a:off x="6858000" y="1447800"/>
            <a:ext cx="0" cy="457200"/>
          </a:xfrm>
          <a:prstGeom prst="line">
            <a:avLst/>
          </a:prstGeom>
          <a:noFill/>
          <a:ln w="28575">
            <a:solidFill>
              <a:schemeClr val="tx1"/>
            </a:solidFill>
            <a:round/>
            <a:headEnd/>
            <a:tailEnd type="triangle" w="med" len="med"/>
          </a:ln>
        </p:spPr>
        <p:txBody>
          <a:bodyPr/>
          <a:lstStyle/>
          <a:p>
            <a:endParaRPr lang="en-US"/>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460"/>
                                        </p:tgtEl>
                                        <p:attrNameLst>
                                          <p:attrName>style.visibility</p:attrName>
                                        </p:attrNameLst>
                                      </p:cBhvr>
                                      <p:to>
                                        <p:strVal val="visible"/>
                                      </p:to>
                                    </p:set>
                                    <p:animEffect transition="in" filter="wipe(left)">
                                      <p:cBhvr>
                                        <p:cTn id="7" dur="500"/>
                                        <p:tgtEl>
                                          <p:spTgt spid="1946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9464"/>
                                        </p:tgtEl>
                                        <p:attrNameLst>
                                          <p:attrName>style.visibility</p:attrName>
                                        </p:attrNameLst>
                                      </p:cBhvr>
                                      <p:to>
                                        <p:strVal val="visible"/>
                                      </p:to>
                                    </p:set>
                                    <p:animEffect transition="in" filter="dissolve">
                                      <p:cBhvr>
                                        <p:cTn id="12" dur="500"/>
                                        <p:tgtEl>
                                          <p:spTgt spid="19464"/>
                                        </p:tgtEl>
                                      </p:cBhvr>
                                    </p:animEffect>
                                  </p:childTnLst>
                                </p:cTn>
                              </p:par>
                              <p:par>
                                <p:cTn id="13" presetID="22" presetClass="entr" presetSubtype="1" fill="hold" grpId="0" nodeType="withEffect">
                                  <p:stCondLst>
                                    <p:cond delay="0"/>
                                  </p:stCondLst>
                                  <p:childTnLst>
                                    <p:set>
                                      <p:cBhvr>
                                        <p:cTn id="14" dur="1" fill="hold">
                                          <p:stCondLst>
                                            <p:cond delay="0"/>
                                          </p:stCondLst>
                                        </p:cTn>
                                        <p:tgtEl>
                                          <p:spTgt spid="19465"/>
                                        </p:tgtEl>
                                        <p:attrNameLst>
                                          <p:attrName>style.visibility</p:attrName>
                                        </p:attrNameLst>
                                      </p:cBhvr>
                                      <p:to>
                                        <p:strVal val="visible"/>
                                      </p:to>
                                    </p:set>
                                    <p:animEffect transition="in" filter="wipe(up)">
                                      <p:cBhvr>
                                        <p:cTn id="15" dur="500"/>
                                        <p:tgtEl>
                                          <p:spTgt spid="19465"/>
                                        </p:tgtEl>
                                      </p:cBhvr>
                                    </p:animEffect>
                                  </p:childTnLst>
                                </p:cTn>
                              </p:par>
                            </p:childTnLst>
                          </p:cTn>
                        </p:par>
                        <p:par>
                          <p:cTn id="16" fill="hold">
                            <p:stCondLst>
                              <p:cond delay="500"/>
                            </p:stCondLst>
                            <p:childTnLst>
                              <p:par>
                                <p:cTn id="17" presetID="22" presetClass="entr" presetSubtype="8" fill="hold" grpId="0" nodeType="afterEffect">
                                  <p:stCondLst>
                                    <p:cond delay="0"/>
                                  </p:stCondLst>
                                  <p:childTnLst>
                                    <p:set>
                                      <p:cBhvr>
                                        <p:cTn id="18" dur="1" fill="hold">
                                          <p:stCondLst>
                                            <p:cond delay="0"/>
                                          </p:stCondLst>
                                        </p:cTn>
                                        <p:tgtEl>
                                          <p:spTgt spid="19461"/>
                                        </p:tgtEl>
                                        <p:attrNameLst>
                                          <p:attrName>style.visibility</p:attrName>
                                        </p:attrNameLst>
                                      </p:cBhvr>
                                      <p:to>
                                        <p:strVal val="visible"/>
                                      </p:to>
                                    </p:set>
                                    <p:animEffect transition="in" filter="wipe(left)">
                                      <p:cBhvr>
                                        <p:cTn id="19" dur="500"/>
                                        <p:tgtEl>
                                          <p:spTgt spid="19461"/>
                                        </p:tgtEl>
                                      </p:cBhvr>
                                    </p:animEffect>
                                  </p:childTnLst>
                                </p:cTn>
                              </p:par>
                            </p:childTnLst>
                          </p:cTn>
                        </p:par>
                        <p:par>
                          <p:cTn id="20" fill="hold">
                            <p:stCondLst>
                              <p:cond delay="1000"/>
                            </p:stCondLst>
                            <p:childTnLst>
                              <p:par>
                                <p:cTn id="21" presetID="22" presetClass="entr" presetSubtype="8" fill="hold" grpId="0" nodeType="afterEffect">
                                  <p:stCondLst>
                                    <p:cond delay="0"/>
                                  </p:stCondLst>
                                  <p:childTnLst>
                                    <p:set>
                                      <p:cBhvr>
                                        <p:cTn id="22" dur="1" fill="hold">
                                          <p:stCondLst>
                                            <p:cond delay="0"/>
                                          </p:stCondLst>
                                        </p:cTn>
                                        <p:tgtEl>
                                          <p:spTgt spid="19462"/>
                                        </p:tgtEl>
                                        <p:attrNameLst>
                                          <p:attrName>style.visibility</p:attrName>
                                        </p:attrNameLst>
                                      </p:cBhvr>
                                      <p:to>
                                        <p:strVal val="visible"/>
                                      </p:to>
                                    </p:set>
                                    <p:animEffect transition="in" filter="wipe(left)">
                                      <p:cBhvr>
                                        <p:cTn id="23" dur="500"/>
                                        <p:tgtEl>
                                          <p:spTgt spid="19462"/>
                                        </p:tgtEl>
                                      </p:cBhvr>
                                    </p:animEffect>
                                  </p:childTnLst>
                                </p:cTn>
                              </p:par>
                            </p:childTnLst>
                          </p:cTn>
                        </p:par>
                        <p:par>
                          <p:cTn id="24" fill="hold">
                            <p:stCondLst>
                              <p:cond delay="1500"/>
                            </p:stCondLst>
                            <p:childTnLst>
                              <p:par>
                                <p:cTn id="25" presetID="22" presetClass="entr" presetSubtype="8" fill="hold" grpId="0" nodeType="afterEffect">
                                  <p:stCondLst>
                                    <p:cond delay="0"/>
                                  </p:stCondLst>
                                  <p:childTnLst>
                                    <p:set>
                                      <p:cBhvr>
                                        <p:cTn id="26" dur="1" fill="hold">
                                          <p:stCondLst>
                                            <p:cond delay="0"/>
                                          </p:stCondLst>
                                        </p:cTn>
                                        <p:tgtEl>
                                          <p:spTgt spid="19463"/>
                                        </p:tgtEl>
                                        <p:attrNameLst>
                                          <p:attrName>style.visibility</p:attrName>
                                        </p:attrNameLst>
                                      </p:cBhvr>
                                      <p:to>
                                        <p:strVal val="visible"/>
                                      </p:to>
                                    </p:set>
                                    <p:animEffect transition="in" filter="wipe(left)">
                                      <p:cBhvr>
                                        <p:cTn id="27" dur="500"/>
                                        <p:tgtEl>
                                          <p:spTgt spid="194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0" grpId="0" animBg="1"/>
      <p:bldP spid="19461" grpId="0" animBg="1"/>
      <p:bldP spid="19462" grpId="0" animBg="1"/>
      <p:bldP spid="19463" grpId="0" animBg="1"/>
      <p:bldP spid="19464" grpId="0"/>
      <p:bldP spid="1946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rmAutofit fontScale="90000"/>
          </a:bodyPr>
          <a:lstStyle/>
          <a:p>
            <a:pPr fontAlgn="auto">
              <a:spcAft>
                <a:spcPts val="0"/>
              </a:spcAft>
              <a:defRPr/>
            </a:pPr>
            <a:r>
              <a:rPr lang="en-US" smtClean="0">
                <a:solidFill>
                  <a:schemeClr val="tx2">
                    <a:satMod val="200000"/>
                  </a:schemeClr>
                </a:solidFill>
              </a:rPr>
              <a:t>Your Word is Your Bond</a:t>
            </a:r>
            <a:br>
              <a:rPr lang="en-US" smtClean="0">
                <a:solidFill>
                  <a:schemeClr val="tx2">
                    <a:satMod val="200000"/>
                  </a:schemeClr>
                </a:solidFill>
              </a:rPr>
            </a:br>
            <a:r>
              <a:rPr lang="en-US" smtClean="0">
                <a:solidFill>
                  <a:schemeClr val="tx2">
                    <a:satMod val="200000"/>
                  </a:schemeClr>
                </a:solidFill>
              </a:rPr>
              <a:t>Matthew 33-37</a:t>
            </a:r>
          </a:p>
        </p:txBody>
      </p:sp>
      <p:sp>
        <p:nvSpPr>
          <p:cNvPr id="16387" name="Rectangle 3"/>
          <p:cNvSpPr>
            <a:spLocks noGrp="1" noChangeArrowheads="1"/>
          </p:cNvSpPr>
          <p:nvPr>
            <p:ph idx="1"/>
          </p:nvPr>
        </p:nvSpPr>
        <p:spPr/>
        <p:txBody>
          <a:bodyPr>
            <a:normAutofit/>
          </a:bodyPr>
          <a:lstStyle/>
          <a:p>
            <a:pPr marL="411480" fontAlgn="auto">
              <a:lnSpc>
                <a:spcPct val="90000"/>
              </a:lnSpc>
              <a:spcAft>
                <a:spcPts val="0"/>
              </a:spcAft>
              <a:buFont typeface="Wingdings"/>
              <a:buChar char=""/>
              <a:defRPr/>
            </a:pPr>
            <a:r>
              <a:rPr lang="en-US" sz="2800" i="1" dirty="0" smtClean="0"/>
              <a:t>“Again </a:t>
            </a:r>
            <a:r>
              <a:rPr lang="en-US" sz="2800" b="1" i="1" dirty="0" smtClean="0">
                <a:solidFill>
                  <a:schemeClr val="accent3"/>
                </a:solidFill>
              </a:rPr>
              <a:t>you have heard that it was said</a:t>
            </a:r>
            <a:r>
              <a:rPr lang="en-US" sz="2800" i="1" dirty="0" smtClean="0">
                <a:solidFill>
                  <a:schemeClr val="accent3"/>
                </a:solidFill>
              </a:rPr>
              <a:t> </a:t>
            </a:r>
            <a:r>
              <a:rPr lang="en-US" sz="2800" i="1" dirty="0" smtClean="0"/>
              <a:t>to those of old, 'You shall not swear falsely, but shall perform your oaths to the Lord.'  </a:t>
            </a:r>
            <a:r>
              <a:rPr lang="en-US" sz="1800" i="1" dirty="0" smtClean="0"/>
              <a:t>34</a:t>
            </a:r>
            <a:r>
              <a:rPr lang="en-US" sz="2800" i="1" dirty="0" smtClean="0"/>
              <a:t> </a:t>
            </a:r>
            <a:r>
              <a:rPr lang="en-US" sz="2800" b="1" i="1" dirty="0" smtClean="0">
                <a:solidFill>
                  <a:schemeClr val="accent3"/>
                </a:solidFill>
              </a:rPr>
              <a:t>But I say to you</a:t>
            </a:r>
            <a:r>
              <a:rPr lang="en-US" sz="2800" i="1" dirty="0" smtClean="0"/>
              <a:t>, do not swear at all: neither by heaven, for it is God's throne;  </a:t>
            </a:r>
            <a:r>
              <a:rPr lang="en-US" sz="1800" i="1" dirty="0" smtClean="0"/>
              <a:t>35</a:t>
            </a:r>
            <a:r>
              <a:rPr lang="en-US" sz="2800" i="1" dirty="0" smtClean="0"/>
              <a:t> nor by the earth, for it is His footstool; nor by Jerusalem, for it is the city of the great King.  </a:t>
            </a:r>
            <a:r>
              <a:rPr lang="en-US" sz="1800" i="1" dirty="0" smtClean="0"/>
              <a:t>36</a:t>
            </a:r>
            <a:r>
              <a:rPr lang="en-US" sz="2800" i="1" dirty="0" smtClean="0"/>
              <a:t> Nor shall you swear by your head, because you cannot make one hair white or black.  </a:t>
            </a:r>
            <a:r>
              <a:rPr lang="en-US" sz="1800" i="1" dirty="0" smtClean="0"/>
              <a:t>37</a:t>
            </a:r>
            <a:r>
              <a:rPr lang="en-US" sz="2800" i="1" dirty="0" smtClean="0"/>
              <a:t> But let your 'Yes' be 'Yes,' and your 'No,' 'No.' For whatever is more than these is from the evil one.”</a:t>
            </a:r>
          </a:p>
        </p:txBody>
      </p:sp>
      <p:sp>
        <p:nvSpPr>
          <p:cNvPr id="20484" name="Line 4"/>
          <p:cNvSpPr>
            <a:spLocks noChangeShapeType="1"/>
          </p:cNvSpPr>
          <p:nvPr/>
        </p:nvSpPr>
        <p:spPr bwMode="auto">
          <a:xfrm>
            <a:off x="2667000" y="2590800"/>
            <a:ext cx="4876800" cy="0"/>
          </a:xfrm>
          <a:prstGeom prst="line">
            <a:avLst/>
          </a:prstGeom>
          <a:noFill/>
          <a:ln w="28575">
            <a:solidFill>
              <a:schemeClr val="tx1"/>
            </a:solidFill>
            <a:round/>
            <a:headEnd/>
            <a:tailEnd/>
          </a:ln>
        </p:spPr>
        <p:txBody>
          <a:bodyPr/>
          <a:lstStyle/>
          <a:p>
            <a:endParaRPr lang="en-US"/>
          </a:p>
        </p:txBody>
      </p:sp>
      <p:sp>
        <p:nvSpPr>
          <p:cNvPr id="20485" name="Line 5"/>
          <p:cNvSpPr>
            <a:spLocks noChangeShapeType="1"/>
          </p:cNvSpPr>
          <p:nvPr/>
        </p:nvSpPr>
        <p:spPr bwMode="auto">
          <a:xfrm>
            <a:off x="1371600" y="2971800"/>
            <a:ext cx="4495800" cy="0"/>
          </a:xfrm>
          <a:prstGeom prst="line">
            <a:avLst/>
          </a:prstGeom>
          <a:noFill/>
          <a:ln w="28575">
            <a:solidFill>
              <a:schemeClr val="tx1"/>
            </a:solidFill>
            <a:round/>
            <a:headEnd/>
            <a:tailEnd/>
          </a:ln>
        </p:spPr>
        <p:txBody>
          <a:bodyPr/>
          <a:lstStyle/>
          <a:p>
            <a:endParaRPr lang="en-US"/>
          </a:p>
        </p:txBody>
      </p:sp>
      <p:sp>
        <p:nvSpPr>
          <p:cNvPr id="20486" name="Text Box 6"/>
          <p:cNvSpPr txBox="1">
            <a:spLocks noChangeArrowheads="1"/>
          </p:cNvSpPr>
          <p:nvPr/>
        </p:nvSpPr>
        <p:spPr bwMode="auto">
          <a:xfrm>
            <a:off x="6705600" y="685800"/>
            <a:ext cx="1828800" cy="457200"/>
          </a:xfrm>
          <a:prstGeom prst="rect">
            <a:avLst/>
          </a:prstGeom>
          <a:noFill/>
          <a:ln w="9525">
            <a:noFill/>
            <a:miter lim="800000"/>
            <a:headEnd/>
            <a:tailEnd/>
          </a:ln>
        </p:spPr>
        <p:txBody>
          <a:bodyPr>
            <a:spAutoFit/>
          </a:bodyPr>
          <a:lstStyle/>
          <a:p>
            <a:pPr>
              <a:spcBef>
                <a:spcPct val="50000"/>
              </a:spcBef>
            </a:pPr>
            <a:r>
              <a:rPr lang="en-US" sz="2400">
                <a:latin typeface="Corbel" pitchFamily="34" charset="0"/>
              </a:rPr>
              <a:t>Lev. 19:12</a:t>
            </a:r>
          </a:p>
        </p:txBody>
      </p:sp>
      <p:sp>
        <p:nvSpPr>
          <p:cNvPr id="20487" name="Line 7"/>
          <p:cNvSpPr>
            <a:spLocks noChangeShapeType="1"/>
          </p:cNvSpPr>
          <p:nvPr/>
        </p:nvSpPr>
        <p:spPr bwMode="auto">
          <a:xfrm flipH="1">
            <a:off x="7010400" y="1295400"/>
            <a:ext cx="762000" cy="914400"/>
          </a:xfrm>
          <a:prstGeom prst="line">
            <a:avLst/>
          </a:prstGeom>
          <a:noFill/>
          <a:ln w="28575">
            <a:solidFill>
              <a:schemeClr val="tx1"/>
            </a:solidFill>
            <a:round/>
            <a:headEnd/>
            <a:tailEnd type="triangle" w="med" len="med"/>
          </a:ln>
        </p:spPr>
        <p:txBody>
          <a:bodyPr/>
          <a:lstStyle/>
          <a:p>
            <a:endParaRPr lang="en-US"/>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0486"/>
                                        </p:tgtEl>
                                        <p:attrNameLst>
                                          <p:attrName>style.visibility</p:attrName>
                                        </p:attrNameLst>
                                      </p:cBhvr>
                                      <p:to>
                                        <p:strVal val="visible"/>
                                      </p:to>
                                    </p:set>
                                    <p:animEffect transition="in" filter="dissolve">
                                      <p:cBhvr>
                                        <p:cTn id="7" dur="500"/>
                                        <p:tgtEl>
                                          <p:spTgt spid="20486"/>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20487"/>
                                        </p:tgtEl>
                                        <p:attrNameLst>
                                          <p:attrName>style.visibility</p:attrName>
                                        </p:attrNameLst>
                                      </p:cBhvr>
                                      <p:to>
                                        <p:strVal val="visible"/>
                                      </p:to>
                                    </p:set>
                                    <p:animEffect transition="in" filter="wipe(up)">
                                      <p:cBhvr>
                                        <p:cTn id="10" dur="500"/>
                                        <p:tgtEl>
                                          <p:spTgt spid="20487"/>
                                        </p:tgtEl>
                                      </p:cBhvr>
                                    </p:animEffect>
                                  </p:childTnLst>
                                </p:cTn>
                              </p:par>
                            </p:childTnLst>
                          </p:cTn>
                        </p:par>
                        <p:par>
                          <p:cTn id="11" fill="hold">
                            <p:stCondLst>
                              <p:cond delay="500"/>
                            </p:stCondLst>
                            <p:childTnLst>
                              <p:par>
                                <p:cTn id="12" presetID="22" presetClass="entr" presetSubtype="8" fill="hold" grpId="0" nodeType="afterEffect">
                                  <p:stCondLst>
                                    <p:cond delay="0"/>
                                  </p:stCondLst>
                                  <p:childTnLst>
                                    <p:set>
                                      <p:cBhvr>
                                        <p:cTn id="13" dur="1" fill="hold">
                                          <p:stCondLst>
                                            <p:cond delay="0"/>
                                          </p:stCondLst>
                                        </p:cTn>
                                        <p:tgtEl>
                                          <p:spTgt spid="20484"/>
                                        </p:tgtEl>
                                        <p:attrNameLst>
                                          <p:attrName>style.visibility</p:attrName>
                                        </p:attrNameLst>
                                      </p:cBhvr>
                                      <p:to>
                                        <p:strVal val="visible"/>
                                      </p:to>
                                    </p:set>
                                    <p:animEffect transition="in" filter="wipe(left)">
                                      <p:cBhvr>
                                        <p:cTn id="14" dur="500"/>
                                        <p:tgtEl>
                                          <p:spTgt spid="20484"/>
                                        </p:tgtEl>
                                      </p:cBhvr>
                                    </p:animEffect>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20485"/>
                                        </p:tgtEl>
                                        <p:attrNameLst>
                                          <p:attrName>style.visibility</p:attrName>
                                        </p:attrNameLst>
                                      </p:cBhvr>
                                      <p:to>
                                        <p:strVal val="visible"/>
                                      </p:to>
                                    </p:set>
                                    <p:animEffect transition="in" filter="wipe(left)">
                                      <p:cBhvr>
                                        <p:cTn id="18" dur="500"/>
                                        <p:tgtEl>
                                          <p:spTgt spid="204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4" grpId="0" animBg="1"/>
      <p:bldP spid="20485" grpId="0" animBg="1"/>
      <p:bldP spid="20486" grpId="0"/>
      <p:bldP spid="2048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fontScale="90000"/>
          </a:bodyPr>
          <a:lstStyle/>
          <a:p>
            <a:pPr fontAlgn="auto">
              <a:spcAft>
                <a:spcPts val="0"/>
              </a:spcAft>
              <a:defRPr/>
            </a:pPr>
            <a:r>
              <a:rPr lang="en-US" smtClean="0">
                <a:solidFill>
                  <a:schemeClr val="tx2">
                    <a:satMod val="200000"/>
                  </a:schemeClr>
                </a:solidFill>
              </a:rPr>
              <a:t>Going the Second Mile</a:t>
            </a:r>
            <a:br>
              <a:rPr lang="en-US" smtClean="0">
                <a:solidFill>
                  <a:schemeClr val="tx2">
                    <a:satMod val="200000"/>
                  </a:schemeClr>
                </a:solidFill>
              </a:rPr>
            </a:br>
            <a:r>
              <a:rPr lang="en-US" smtClean="0">
                <a:solidFill>
                  <a:schemeClr val="tx2">
                    <a:satMod val="200000"/>
                  </a:schemeClr>
                </a:solidFill>
              </a:rPr>
              <a:t>Matthew 5:38-42</a:t>
            </a:r>
          </a:p>
        </p:txBody>
      </p:sp>
      <p:sp>
        <p:nvSpPr>
          <p:cNvPr id="17411" name="Rectangle 3"/>
          <p:cNvSpPr>
            <a:spLocks noGrp="1" noChangeArrowheads="1"/>
          </p:cNvSpPr>
          <p:nvPr>
            <p:ph idx="1"/>
          </p:nvPr>
        </p:nvSpPr>
        <p:spPr/>
        <p:txBody>
          <a:bodyPr>
            <a:normAutofit/>
          </a:bodyPr>
          <a:lstStyle/>
          <a:p>
            <a:pPr marL="411480" fontAlgn="auto">
              <a:spcAft>
                <a:spcPts val="0"/>
              </a:spcAft>
              <a:buFont typeface="Wingdings"/>
              <a:buChar char=""/>
              <a:defRPr/>
            </a:pPr>
            <a:r>
              <a:rPr lang="en-US" sz="2800" i="1" dirty="0" smtClean="0"/>
              <a:t>“</a:t>
            </a:r>
            <a:r>
              <a:rPr lang="en-US" sz="2800" b="1" i="1" dirty="0" smtClean="0">
                <a:solidFill>
                  <a:schemeClr val="accent3"/>
                </a:solidFill>
              </a:rPr>
              <a:t>You have heard that it was said</a:t>
            </a:r>
            <a:r>
              <a:rPr lang="en-US" sz="2800" i="1" dirty="0" smtClean="0"/>
              <a:t>, 'An eye for an eye and a tooth for a tooth.'   </a:t>
            </a:r>
            <a:r>
              <a:rPr lang="en-US" sz="1800" i="1" dirty="0" smtClean="0"/>
              <a:t>39</a:t>
            </a:r>
            <a:r>
              <a:rPr lang="en-US" sz="2800" i="1" dirty="0" smtClean="0"/>
              <a:t> </a:t>
            </a:r>
            <a:r>
              <a:rPr lang="en-US" sz="2800" b="1" i="1" dirty="0" smtClean="0">
                <a:solidFill>
                  <a:schemeClr val="accent3"/>
                </a:solidFill>
              </a:rPr>
              <a:t>But I tell you</a:t>
            </a:r>
            <a:r>
              <a:rPr lang="en-US" sz="2800" i="1" dirty="0" smtClean="0">
                <a:solidFill>
                  <a:schemeClr val="accent3"/>
                </a:solidFill>
              </a:rPr>
              <a:t> </a:t>
            </a:r>
            <a:r>
              <a:rPr lang="en-US" sz="2800" i="1" dirty="0" smtClean="0"/>
              <a:t>not to resist an evil person. But whoever slaps you on your right cheek, turn the other to him also.  </a:t>
            </a:r>
            <a:r>
              <a:rPr lang="en-US" sz="1800" i="1" dirty="0" smtClean="0"/>
              <a:t>40</a:t>
            </a:r>
            <a:r>
              <a:rPr lang="en-US" sz="2800" i="1" dirty="0" smtClean="0"/>
              <a:t> If anyone wants to sue you and take away your tunic, let him have your cloak also.  </a:t>
            </a:r>
            <a:r>
              <a:rPr lang="en-US" sz="1800" i="1" dirty="0" smtClean="0"/>
              <a:t>41</a:t>
            </a:r>
            <a:r>
              <a:rPr lang="en-US" sz="2800" i="1" dirty="0" smtClean="0"/>
              <a:t> And whoever compels you to go one mile, go with him two.  </a:t>
            </a:r>
            <a:r>
              <a:rPr lang="en-US" sz="1800" i="1" dirty="0" smtClean="0"/>
              <a:t>42</a:t>
            </a:r>
            <a:r>
              <a:rPr lang="en-US" sz="2800" i="1" dirty="0" smtClean="0"/>
              <a:t> Give to him who asks you, and from him who wants to borrow from you do not turn away.”</a:t>
            </a:r>
          </a:p>
        </p:txBody>
      </p:sp>
      <p:sp>
        <p:nvSpPr>
          <p:cNvPr id="21508" name="Line 4"/>
          <p:cNvSpPr>
            <a:spLocks noChangeShapeType="1"/>
          </p:cNvSpPr>
          <p:nvPr/>
        </p:nvSpPr>
        <p:spPr bwMode="auto">
          <a:xfrm>
            <a:off x="6629400" y="2209800"/>
            <a:ext cx="1524000" cy="0"/>
          </a:xfrm>
          <a:prstGeom prst="line">
            <a:avLst/>
          </a:prstGeom>
          <a:noFill/>
          <a:ln w="28575">
            <a:solidFill>
              <a:schemeClr val="tx1"/>
            </a:solidFill>
            <a:round/>
            <a:headEnd/>
            <a:tailEnd/>
          </a:ln>
        </p:spPr>
        <p:txBody>
          <a:bodyPr/>
          <a:lstStyle/>
          <a:p>
            <a:endParaRPr lang="en-US"/>
          </a:p>
        </p:txBody>
      </p:sp>
      <p:sp>
        <p:nvSpPr>
          <p:cNvPr id="21509" name="Line 5"/>
          <p:cNvSpPr>
            <a:spLocks noChangeShapeType="1"/>
          </p:cNvSpPr>
          <p:nvPr/>
        </p:nvSpPr>
        <p:spPr bwMode="auto">
          <a:xfrm>
            <a:off x="1447800" y="2667000"/>
            <a:ext cx="3886200" cy="0"/>
          </a:xfrm>
          <a:prstGeom prst="line">
            <a:avLst/>
          </a:prstGeom>
          <a:noFill/>
          <a:ln w="28575">
            <a:solidFill>
              <a:schemeClr val="tx1"/>
            </a:solidFill>
            <a:round/>
            <a:headEnd/>
            <a:tailEnd/>
          </a:ln>
        </p:spPr>
        <p:txBody>
          <a:bodyPr/>
          <a:lstStyle/>
          <a:p>
            <a:endParaRPr lang="en-US"/>
          </a:p>
        </p:txBody>
      </p:sp>
      <p:sp>
        <p:nvSpPr>
          <p:cNvPr id="21510" name="Text Box 6"/>
          <p:cNvSpPr txBox="1">
            <a:spLocks noChangeArrowheads="1"/>
          </p:cNvSpPr>
          <p:nvPr/>
        </p:nvSpPr>
        <p:spPr bwMode="auto">
          <a:xfrm>
            <a:off x="7239000" y="533400"/>
            <a:ext cx="1524000" cy="457200"/>
          </a:xfrm>
          <a:prstGeom prst="rect">
            <a:avLst/>
          </a:prstGeom>
          <a:noFill/>
          <a:ln w="9525">
            <a:noFill/>
            <a:miter lim="800000"/>
            <a:headEnd/>
            <a:tailEnd/>
          </a:ln>
        </p:spPr>
        <p:txBody>
          <a:bodyPr>
            <a:spAutoFit/>
          </a:bodyPr>
          <a:lstStyle/>
          <a:p>
            <a:pPr>
              <a:spcBef>
                <a:spcPct val="50000"/>
              </a:spcBef>
            </a:pPr>
            <a:r>
              <a:rPr lang="en-US" sz="2400">
                <a:latin typeface="Corbel" pitchFamily="34" charset="0"/>
              </a:rPr>
              <a:t>Ex. 21:24</a:t>
            </a:r>
          </a:p>
        </p:txBody>
      </p:sp>
      <p:sp>
        <p:nvSpPr>
          <p:cNvPr id="21511" name="Line 7"/>
          <p:cNvSpPr>
            <a:spLocks noChangeShapeType="1"/>
          </p:cNvSpPr>
          <p:nvPr/>
        </p:nvSpPr>
        <p:spPr bwMode="auto">
          <a:xfrm flipH="1">
            <a:off x="7543800" y="990600"/>
            <a:ext cx="381000" cy="609600"/>
          </a:xfrm>
          <a:prstGeom prst="line">
            <a:avLst/>
          </a:prstGeom>
          <a:noFill/>
          <a:ln w="28575">
            <a:solidFill>
              <a:schemeClr val="tx1"/>
            </a:solidFill>
            <a:round/>
            <a:headEnd/>
            <a:tailEnd type="triangle" w="med" len="med"/>
          </a:ln>
        </p:spPr>
        <p:txBody>
          <a:bodyPr/>
          <a:lstStyle/>
          <a:p>
            <a:endParaRPr lang="en-US"/>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1510"/>
                                        </p:tgtEl>
                                        <p:attrNameLst>
                                          <p:attrName>style.visibility</p:attrName>
                                        </p:attrNameLst>
                                      </p:cBhvr>
                                      <p:to>
                                        <p:strVal val="visible"/>
                                      </p:to>
                                    </p:set>
                                    <p:animEffect transition="in" filter="dissolve">
                                      <p:cBhvr>
                                        <p:cTn id="7" dur="500"/>
                                        <p:tgtEl>
                                          <p:spTgt spid="21510"/>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21511"/>
                                        </p:tgtEl>
                                        <p:attrNameLst>
                                          <p:attrName>style.visibility</p:attrName>
                                        </p:attrNameLst>
                                      </p:cBhvr>
                                      <p:to>
                                        <p:strVal val="visible"/>
                                      </p:to>
                                    </p:set>
                                    <p:animEffect transition="in" filter="wipe(up)">
                                      <p:cBhvr>
                                        <p:cTn id="10" dur="500"/>
                                        <p:tgtEl>
                                          <p:spTgt spid="21511"/>
                                        </p:tgtEl>
                                      </p:cBhvr>
                                    </p:animEffect>
                                  </p:childTnLst>
                                </p:cTn>
                              </p:par>
                            </p:childTnLst>
                          </p:cTn>
                        </p:par>
                        <p:par>
                          <p:cTn id="11" fill="hold">
                            <p:stCondLst>
                              <p:cond delay="500"/>
                            </p:stCondLst>
                            <p:childTnLst>
                              <p:par>
                                <p:cTn id="12" presetID="22" presetClass="entr" presetSubtype="8" fill="hold" grpId="0" nodeType="afterEffect">
                                  <p:stCondLst>
                                    <p:cond delay="0"/>
                                  </p:stCondLst>
                                  <p:childTnLst>
                                    <p:set>
                                      <p:cBhvr>
                                        <p:cTn id="13" dur="1" fill="hold">
                                          <p:stCondLst>
                                            <p:cond delay="0"/>
                                          </p:stCondLst>
                                        </p:cTn>
                                        <p:tgtEl>
                                          <p:spTgt spid="21508"/>
                                        </p:tgtEl>
                                        <p:attrNameLst>
                                          <p:attrName>style.visibility</p:attrName>
                                        </p:attrNameLst>
                                      </p:cBhvr>
                                      <p:to>
                                        <p:strVal val="visible"/>
                                      </p:to>
                                    </p:set>
                                    <p:animEffect transition="in" filter="wipe(left)">
                                      <p:cBhvr>
                                        <p:cTn id="14" dur="500"/>
                                        <p:tgtEl>
                                          <p:spTgt spid="21508"/>
                                        </p:tgtEl>
                                      </p:cBhvr>
                                    </p:animEffect>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21509"/>
                                        </p:tgtEl>
                                        <p:attrNameLst>
                                          <p:attrName>style.visibility</p:attrName>
                                        </p:attrNameLst>
                                      </p:cBhvr>
                                      <p:to>
                                        <p:strVal val="visible"/>
                                      </p:to>
                                    </p:set>
                                    <p:animEffect transition="in" filter="wipe(left)">
                                      <p:cBhvr>
                                        <p:cTn id="18" dur="500"/>
                                        <p:tgtEl>
                                          <p:spTgt spid="215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8" grpId="0" animBg="1"/>
      <p:bldP spid="21509" grpId="0" animBg="1"/>
      <p:bldP spid="21510" grpId="0"/>
      <p:bldP spid="21511"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fontScale="90000"/>
          </a:bodyPr>
          <a:lstStyle/>
          <a:p>
            <a:pPr fontAlgn="auto">
              <a:spcAft>
                <a:spcPts val="0"/>
              </a:spcAft>
              <a:defRPr/>
            </a:pPr>
            <a:r>
              <a:rPr lang="en-US" smtClean="0">
                <a:solidFill>
                  <a:schemeClr val="tx2">
                    <a:satMod val="200000"/>
                  </a:schemeClr>
                </a:solidFill>
              </a:rPr>
              <a:t>Loving Your Enemies</a:t>
            </a:r>
            <a:br>
              <a:rPr lang="en-US" smtClean="0">
                <a:solidFill>
                  <a:schemeClr val="tx2">
                    <a:satMod val="200000"/>
                  </a:schemeClr>
                </a:solidFill>
              </a:rPr>
            </a:br>
            <a:r>
              <a:rPr lang="en-US" smtClean="0">
                <a:solidFill>
                  <a:schemeClr val="tx2">
                    <a:satMod val="200000"/>
                  </a:schemeClr>
                </a:solidFill>
              </a:rPr>
              <a:t>Matthew 5:43-48</a:t>
            </a:r>
          </a:p>
        </p:txBody>
      </p:sp>
      <p:sp>
        <p:nvSpPr>
          <p:cNvPr id="18435" name="Rectangle 3"/>
          <p:cNvSpPr>
            <a:spLocks noGrp="1" noChangeArrowheads="1"/>
          </p:cNvSpPr>
          <p:nvPr>
            <p:ph idx="1"/>
          </p:nvPr>
        </p:nvSpPr>
        <p:spPr/>
        <p:txBody>
          <a:bodyPr>
            <a:normAutofit/>
          </a:bodyPr>
          <a:lstStyle/>
          <a:p>
            <a:pPr marL="411480" fontAlgn="auto">
              <a:spcAft>
                <a:spcPts val="0"/>
              </a:spcAft>
              <a:buFont typeface="Wingdings"/>
              <a:buChar char=""/>
              <a:defRPr/>
            </a:pPr>
            <a:r>
              <a:rPr lang="en-US" i="1" dirty="0" smtClean="0"/>
              <a:t>“</a:t>
            </a:r>
            <a:r>
              <a:rPr lang="en-US" b="1" i="1" dirty="0" smtClean="0">
                <a:solidFill>
                  <a:schemeClr val="accent3"/>
                </a:solidFill>
              </a:rPr>
              <a:t>You have heard that it was said</a:t>
            </a:r>
            <a:r>
              <a:rPr lang="en-US" i="1" dirty="0" smtClean="0"/>
              <a:t>, 'You shall love your neighbor and hate your enemy.'  </a:t>
            </a:r>
            <a:r>
              <a:rPr lang="en-US" sz="2000" i="1" dirty="0" smtClean="0"/>
              <a:t>44</a:t>
            </a:r>
            <a:r>
              <a:rPr lang="en-US" i="1" dirty="0" smtClean="0"/>
              <a:t> </a:t>
            </a:r>
            <a:r>
              <a:rPr lang="en-US" b="1" i="1" dirty="0" smtClean="0">
                <a:solidFill>
                  <a:schemeClr val="accent3"/>
                </a:solidFill>
              </a:rPr>
              <a:t>But I say to you</a:t>
            </a:r>
            <a:r>
              <a:rPr lang="en-US" i="1" dirty="0" smtClean="0"/>
              <a:t>, love your enemies, bless those who curse you, do good to those who hate you, and pray for those who spitefully use you and persecute you,”</a:t>
            </a:r>
          </a:p>
        </p:txBody>
      </p:sp>
      <p:sp>
        <p:nvSpPr>
          <p:cNvPr id="22532" name="Line 4"/>
          <p:cNvSpPr>
            <a:spLocks noChangeShapeType="1"/>
          </p:cNvSpPr>
          <p:nvPr/>
        </p:nvSpPr>
        <p:spPr bwMode="auto">
          <a:xfrm>
            <a:off x="7010400" y="2286000"/>
            <a:ext cx="1219200" cy="0"/>
          </a:xfrm>
          <a:prstGeom prst="line">
            <a:avLst/>
          </a:prstGeom>
          <a:noFill/>
          <a:ln w="28575">
            <a:solidFill>
              <a:schemeClr val="tx1"/>
            </a:solidFill>
            <a:round/>
            <a:headEnd/>
            <a:tailEnd/>
          </a:ln>
        </p:spPr>
        <p:txBody>
          <a:bodyPr/>
          <a:lstStyle/>
          <a:p>
            <a:endParaRPr lang="en-US"/>
          </a:p>
        </p:txBody>
      </p:sp>
      <p:sp>
        <p:nvSpPr>
          <p:cNvPr id="22533" name="Line 5"/>
          <p:cNvSpPr>
            <a:spLocks noChangeShapeType="1"/>
          </p:cNvSpPr>
          <p:nvPr/>
        </p:nvSpPr>
        <p:spPr bwMode="auto">
          <a:xfrm>
            <a:off x="1447800" y="2743200"/>
            <a:ext cx="2743200" cy="0"/>
          </a:xfrm>
          <a:prstGeom prst="line">
            <a:avLst/>
          </a:prstGeom>
          <a:noFill/>
          <a:ln w="28575">
            <a:solidFill>
              <a:schemeClr val="tx1"/>
            </a:solidFill>
            <a:round/>
            <a:headEnd/>
            <a:tailEnd/>
          </a:ln>
        </p:spPr>
        <p:txBody>
          <a:bodyPr/>
          <a:lstStyle/>
          <a:p>
            <a:endParaRPr lang="en-US"/>
          </a:p>
        </p:txBody>
      </p:sp>
      <p:sp>
        <p:nvSpPr>
          <p:cNvPr id="22534" name="Line 6"/>
          <p:cNvSpPr>
            <a:spLocks noChangeShapeType="1"/>
          </p:cNvSpPr>
          <p:nvPr/>
        </p:nvSpPr>
        <p:spPr bwMode="auto">
          <a:xfrm>
            <a:off x="5029200" y="2743200"/>
            <a:ext cx="2438400" cy="0"/>
          </a:xfrm>
          <a:prstGeom prst="line">
            <a:avLst/>
          </a:prstGeom>
          <a:noFill/>
          <a:ln w="28575">
            <a:solidFill>
              <a:schemeClr val="tx1"/>
            </a:solidFill>
            <a:round/>
            <a:headEnd/>
            <a:tailEnd/>
          </a:ln>
        </p:spPr>
        <p:txBody>
          <a:bodyPr/>
          <a:lstStyle/>
          <a:p>
            <a:endParaRPr lang="en-US"/>
          </a:p>
        </p:txBody>
      </p:sp>
      <p:sp>
        <p:nvSpPr>
          <p:cNvPr id="22536" name="Text Box 8"/>
          <p:cNvSpPr txBox="1">
            <a:spLocks noChangeArrowheads="1"/>
          </p:cNvSpPr>
          <p:nvPr/>
        </p:nvSpPr>
        <p:spPr bwMode="auto">
          <a:xfrm>
            <a:off x="7086600" y="533400"/>
            <a:ext cx="1752600" cy="457200"/>
          </a:xfrm>
          <a:prstGeom prst="rect">
            <a:avLst/>
          </a:prstGeom>
          <a:noFill/>
          <a:ln w="9525">
            <a:noFill/>
            <a:miter lim="800000"/>
            <a:headEnd/>
            <a:tailEnd/>
          </a:ln>
        </p:spPr>
        <p:txBody>
          <a:bodyPr>
            <a:spAutoFit/>
          </a:bodyPr>
          <a:lstStyle/>
          <a:p>
            <a:pPr>
              <a:spcBef>
                <a:spcPct val="50000"/>
              </a:spcBef>
            </a:pPr>
            <a:r>
              <a:rPr lang="en-US" sz="2400">
                <a:latin typeface="Corbel" pitchFamily="34" charset="0"/>
              </a:rPr>
              <a:t>Lev. 19:18</a:t>
            </a:r>
          </a:p>
        </p:txBody>
      </p:sp>
      <p:sp>
        <p:nvSpPr>
          <p:cNvPr id="22537" name="Line 9"/>
          <p:cNvSpPr>
            <a:spLocks noChangeShapeType="1"/>
          </p:cNvSpPr>
          <p:nvPr/>
        </p:nvSpPr>
        <p:spPr bwMode="auto">
          <a:xfrm flipH="1">
            <a:off x="7848600" y="990600"/>
            <a:ext cx="304800" cy="762000"/>
          </a:xfrm>
          <a:prstGeom prst="line">
            <a:avLst/>
          </a:prstGeom>
          <a:noFill/>
          <a:ln w="28575">
            <a:solidFill>
              <a:schemeClr val="tx1"/>
            </a:solidFill>
            <a:round/>
            <a:headEnd/>
            <a:tailEnd type="triangle" w="med" len="med"/>
          </a:ln>
        </p:spPr>
        <p:txBody>
          <a:bodyPr/>
          <a:lstStyle/>
          <a:p>
            <a:endParaRPr lang="en-US"/>
          </a:p>
        </p:txBody>
      </p:sp>
      <p:sp>
        <p:nvSpPr>
          <p:cNvPr id="22538" name="Text Box 10"/>
          <p:cNvSpPr txBox="1">
            <a:spLocks noChangeArrowheads="1"/>
          </p:cNvSpPr>
          <p:nvPr/>
        </p:nvSpPr>
        <p:spPr bwMode="auto">
          <a:xfrm>
            <a:off x="3962400" y="4953000"/>
            <a:ext cx="4495800" cy="457200"/>
          </a:xfrm>
          <a:prstGeom prst="rect">
            <a:avLst/>
          </a:prstGeom>
          <a:noFill/>
          <a:ln w="9525">
            <a:noFill/>
            <a:miter lim="800000"/>
            <a:headEnd/>
            <a:tailEnd/>
          </a:ln>
        </p:spPr>
        <p:txBody>
          <a:bodyPr>
            <a:spAutoFit/>
          </a:bodyPr>
          <a:lstStyle/>
          <a:p>
            <a:pPr>
              <a:spcBef>
                <a:spcPct val="50000"/>
              </a:spcBef>
            </a:pPr>
            <a:r>
              <a:rPr lang="en-US" sz="2400">
                <a:latin typeface="Corbel" pitchFamily="34" charset="0"/>
              </a:rPr>
              <a:t>Misapplication of Deut. 23:3-6</a:t>
            </a:r>
          </a:p>
        </p:txBody>
      </p:sp>
      <p:sp>
        <p:nvSpPr>
          <p:cNvPr id="22539" name="Line 11"/>
          <p:cNvSpPr>
            <a:spLocks noChangeShapeType="1"/>
          </p:cNvSpPr>
          <p:nvPr/>
        </p:nvSpPr>
        <p:spPr bwMode="auto">
          <a:xfrm flipV="1">
            <a:off x="5029200" y="2895600"/>
            <a:ext cx="1219200" cy="2133600"/>
          </a:xfrm>
          <a:prstGeom prst="line">
            <a:avLst/>
          </a:prstGeom>
          <a:noFill/>
          <a:ln w="28575">
            <a:solidFill>
              <a:schemeClr val="tx1"/>
            </a:solidFill>
            <a:round/>
            <a:headEnd/>
            <a:tailEnd type="triangle" w="med" len="med"/>
          </a:ln>
        </p:spPr>
        <p:txBody>
          <a:bodyPr/>
          <a:lstStyle/>
          <a:p>
            <a:endParaRPr lang="en-US"/>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2536"/>
                                        </p:tgtEl>
                                        <p:attrNameLst>
                                          <p:attrName>style.visibility</p:attrName>
                                        </p:attrNameLst>
                                      </p:cBhvr>
                                      <p:to>
                                        <p:strVal val="visible"/>
                                      </p:to>
                                    </p:set>
                                    <p:animEffect transition="in" filter="dissolve">
                                      <p:cBhvr>
                                        <p:cTn id="7" dur="500"/>
                                        <p:tgtEl>
                                          <p:spTgt spid="22536"/>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22537"/>
                                        </p:tgtEl>
                                        <p:attrNameLst>
                                          <p:attrName>style.visibility</p:attrName>
                                        </p:attrNameLst>
                                      </p:cBhvr>
                                      <p:to>
                                        <p:strVal val="visible"/>
                                      </p:to>
                                    </p:set>
                                    <p:animEffect transition="in" filter="wipe(up)">
                                      <p:cBhvr>
                                        <p:cTn id="10" dur="500"/>
                                        <p:tgtEl>
                                          <p:spTgt spid="22537"/>
                                        </p:tgtEl>
                                      </p:cBhvr>
                                    </p:animEffect>
                                  </p:childTnLst>
                                </p:cTn>
                              </p:par>
                            </p:childTnLst>
                          </p:cTn>
                        </p:par>
                        <p:par>
                          <p:cTn id="11" fill="hold">
                            <p:stCondLst>
                              <p:cond delay="500"/>
                            </p:stCondLst>
                            <p:childTnLst>
                              <p:par>
                                <p:cTn id="12" presetID="22" presetClass="entr" presetSubtype="8" fill="hold" grpId="0" nodeType="afterEffect">
                                  <p:stCondLst>
                                    <p:cond delay="0"/>
                                  </p:stCondLst>
                                  <p:childTnLst>
                                    <p:set>
                                      <p:cBhvr>
                                        <p:cTn id="13" dur="1" fill="hold">
                                          <p:stCondLst>
                                            <p:cond delay="0"/>
                                          </p:stCondLst>
                                        </p:cTn>
                                        <p:tgtEl>
                                          <p:spTgt spid="22532"/>
                                        </p:tgtEl>
                                        <p:attrNameLst>
                                          <p:attrName>style.visibility</p:attrName>
                                        </p:attrNameLst>
                                      </p:cBhvr>
                                      <p:to>
                                        <p:strVal val="visible"/>
                                      </p:to>
                                    </p:set>
                                    <p:animEffect transition="in" filter="wipe(left)">
                                      <p:cBhvr>
                                        <p:cTn id="14" dur="500"/>
                                        <p:tgtEl>
                                          <p:spTgt spid="22532"/>
                                        </p:tgtEl>
                                      </p:cBhvr>
                                    </p:animEffect>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22533"/>
                                        </p:tgtEl>
                                        <p:attrNameLst>
                                          <p:attrName>style.visibility</p:attrName>
                                        </p:attrNameLst>
                                      </p:cBhvr>
                                      <p:to>
                                        <p:strVal val="visible"/>
                                      </p:to>
                                    </p:set>
                                    <p:animEffect transition="in" filter="wipe(left)">
                                      <p:cBhvr>
                                        <p:cTn id="18" dur="500"/>
                                        <p:tgtEl>
                                          <p:spTgt spid="22533"/>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22538"/>
                                        </p:tgtEl>
                                        <p:attrNameLst>
                                          <p:attrName>style.visibility</p:attrName>
                                        </p:attrNameLst>
                                      </p:cBhvr>
                                      <p:to>
                                        <p:strVal val="visible"/>
                                      </p:to>
                                    </p:set>
                                    <p:animEffect transition="in" filter="dissolve">
                                      <p:cBhvr>
                                        <p:cTn id="23" dur="500"/>
                                        <p:tgtEl>
                                          <p:spTgt spid="22538"/>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22539"/>
                                        </p:tgtEl>
                                        <p:attrNameLst>
                                          <p:attrName>style.visibility</p:attrName>
                                        </p:attrNameLst>
                                      </p:cBhvr>
                                      <p:to>
                                        <p:strVal val="visible"/>
                                      </p:to>
                                    </p:set>
                                    <p:animEffect transition="in" filter="wipe(down)">
                                      <p:cBhvr>
                                        <p:cTn id="26" dur="500"/>
                                        <p:tgtEl>
                                          <p:spTgt spid="22539"/>
                                        </p:tgtEl>
                                      </p:cBhvr>
                                    </p:animEffect>
                                  </p:childTnLst>
                                </p:cTn>
                              </p:par>
                            </p:childTnLst>
                          </p:cTn>
                        </p:par>
                        <p:par>
                          <p:cTn id="27" fill="hold">
                            <p:stCondLst>
                              <p:cond delay="500"/>
                            </p:stCondLst>
                            <p:childTnLst>
                              <p:par>
                                <p:cTn id="28" presetID="22" presetClass="entr" presetSubtype="8" fill="hold" grpId="0" nodeType="afterEffect">
                                  <p:stCondLst>
                                    <p:cond delay="0"/>
                                  </p:stCondLst>
                                  <p:childTnLst>
                                    <p:set>
                                      <p:cBhvr>
                                        <p:cTn id="29" dur="1" fill="hold">
                                          <p:stCondLst>
                                            <p:cond delay="0"/>
                                          </p:stCondLst>
                                        </p:cTn>
                                        <p:tgtEl>
                                          <p:spTgt spid="22534"/>
                                        </p:tgtEl>
                                        <p:attrNameLst>
                                          <p:attrName>style.visibility</p:attrName>
                                        </p:attrNameLst>
                                      </p:cBhvr>
                                      <p:to>
                                        <p:strVal val="visible"/>
                                      </p:to>
                                    </p:set>
                                    <p:animEffect transition="in" filter="wipe(left)">
                                      <p:cBhvr>
                                        <p:cTn id="30" dur="500"/>
                                        <p:tgtEl>
                                          <p:spTgt spid="225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2" grpId="0" animBg="1"/>
      <p:bldP spid="22533" grpId="0" animBg="1"/>
      <p:bldP spid="22534" grpId="0" animBg="1"/>
      <p:bldP spid="22536" grpId="0"/>
      <p:bldP spid="22537" grpId="0" animBg="1"/>
      <p:bldP spid="22538" grpId="0"/>
      <p:bldP spid="22539"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ormAutofit fontScale="90000"/>
          </a:bodyPr>
          <a:lstStyle/>
          <a:p>
            <a:pPr fontAlgn="auto">
              <a:spcAft>
                <a:spcPts val="0"/>
              </a:spcAft>
              <a:defRPr/>
            </a:pPr>
            <a:r>
              <a:rPr lang="en-US" sz="3600" smtClean="0">
                <a:solidFill>
                  <a:schemeClr val="tx2">
                    <a:satMod val="200000"/>
                  </a:schemeClr>
                </a:solidFill>
              </a:rPr>
              <a:t>Loving Your Enemies - His Conclusion</a:t>
            </a:r>
            <a:r>
              <a:rPr lang="en-US" smtClean="0">
                <a:solidFill>
                  <a:schemeClr val="tx2">
                    <a:satMod val="200000"/>
                  </a:schemeClr>
                </a:solidFill>
              </a:rPr>
              <a:t> </a:t>
            </a:r>
            <a:br>
              <a:rPr lang="en-US" smtClean="0">
                <a:solidFill>
                  <a:schemeClr val="tx2">
                    <a:satMod val="200000"/>
                  </a:schemeClr>
                </a:solidFill>
              </a:rPr>
            </a:br>
            <a:r>
              <a:rPr lang="en-US" sz="3600" smtClean="0">
                <a:solidFill>
                  <a:schemeClr val="tx2">
                    <a:satMod val="200000"/>
                  </a:schemeClr>
                </a:solidFill>
              </a:rPr>
              <a:t>Matthew 5:45-48</a:t>
            </a:r>
          </a:p>
        </p:txBody>
      </p:sp>
      <p:sp>
        <p:nvSpPr>
          <p:cNvPr id="38914" name="Rectangle 3"/>
          <p:cNvSpPr>
            <a:spLocks noGrp="1" noChangeArrowheads="1"/>
          </p:cNvSpPr>
          <p:nvPr>
            <p:ph idx="1"/>
          </p:nvPr>
        </p:nvSpPr>
        <p:spPr>
          <a:xfrm>
            <a:off x="914400" y="2057400"/>
            <a:ext cx="7772400" cy="4572000"/>
          </a:xfrm>
        </p:spPr>
        <p:txBody>
          <a:bodyPr/>
          <a:lstStyle/>
          <a:p>
            <a:r>
              <a:rPr lang="en-US" sz="2800" i="1" smtClean="0"/>
              <a:t>“that you may be sons of your Father in heaven; for He makes His sun rise on the evil and on the good, and sends rain on the just and on the unjust.  </a:t>
            </a:r>
            <a:r>
              <a:rPr lang="en-US" sz="1800" i="1" smtClean="0"/>
              <a:t>46</a:t>
            </a:r>
            <a:r>
              <a:rPr lang="en-US" sz="2800" i="1" smtClean="0"/>
              <a:t> For if you love those who love you, what reward have you? Do not even the tax collectors do the same?  </a:t>
            </a:r>
            <a:r>
              <a:rPr lang="en-US" sz="1800" i="1" smtClean="0"/>
              <a:t>47</a:t>
            </a:r>
            <a:r>
              <a:rPr lang="en-US" sz="2800" i="1" smtClean="0"/>
              <a:t> And if you greet your brethren only, what do you do more than others? Do not even the tax collectors do so?  </a:t>
            </a:r>
            <a:r>
              <a:rPr lang="en-US" sz="1800" i="1" smtClean="0"/>
              <a:t>48</a:t>
            </a:r>
            <a:r>
              <a:rPr lang="en-US" sz="2800" i="1" smtClean="0"/>
              <a:t> Therefore you shall be perfect, just as your Father in heaven is perfect.”</a:t>
            </a:r>
          </a:p>
        </p:txBody>
      </p:sp>
    </p:spTree>
  </p:cSld>
  <p:clrMapOvr>
    <a:masterClrMapping/>
  </p:clrMapOvr>
  <p:transition spd="slow">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fontAlgn="auto">
              <a:spcAft>
                <a:spcPts val="0"/>
              </a:spcAft>
              <a:defRPr/>
            </a:pPr>
            <a:r>
              <a:rPr lang="en-US" smtClean="0">
                <a:solidFill>
                  <a:schemeClr val="tx2">
                    <a:satMod val="200000"/>
                  </a:schemeClr>
                </a:solidFill>
              </a:rPr>
              <a:t>Putting It All Together</a:t>
            </a:r>
          </a:p>
        </p:txBody>
      </p:sp>
      <p:sp>
        <p:nvSpPr>
          <p:cNvPr id="24579" name="Rectangle 3"/>
          <p:cNvSpPr>
            <a:spLocks noGrp="1" noChangeArrowheads="1"/>
          </p:cNvSpPr>
          <p:nvPr>
            <p:ph idx="1"/>
          </p:nvPr>
        </p:nvSpPr>
        <p:spPr/>
        <p:txBody>
          <a:bodyPr/>
          <a:lstStyle/>
          <a:p>
            <a:r>
              <a:rPr lang="en-US" smtClean="0"/>
              <a:t>Is Jesus negating the Law of Moses, thereby superseding the law and setting in place the law of His gospel?</a:t>
            </a:r>
          </a:p>
          <a:p>
            <a:r>
              <a:rPr lang="en-US" smtClean="0"/>
              <a:t>Is Jesus correcting the manner in which the Jews, in particular the Pharisees, had interpreted, understood and applied the Law of Moses?</a:t>
            </a:r>
          </a:p>
          <a:p>
            <a:r>
              <a:rPr lang="en-US" smtClean="0"/>
              <a:t>Or both?</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after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Scale>
                                      <p:cBhvr>
                                        <p:cTn id="7" dur="1000" decel="50000" fill="hold">
                                          <p:stCondLst>
                                            <p:cond delay="0"/>
                                          </p:stCondLst>
                                        </p:cTn>
                                        <p:tgtEl>
                                          <p:spTgt spid="24579">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4579">
                                            <p:txEl>
                                              <p:pRg st="0" end="0"/>
                                            </p:txEl>
                                          </p:spTgt>
                                        </p:tgtEl>
                                        <p:attrNameLst>
                                          <p:attrName>ppt_x</p:attrName>
                                          <p:attrName>ppt_y</p:attrName>
                                        </p:attrNameLst>
                                      </p:cBhvr>
                                    </p:animMotion>
                                    <p:animEffect transition="in" filter="fade">
                                      <p:cBhvr>
                                        <p:cTn id="9" dur="1000"/>
                                        <p:tgtEl>
                                          <p:spTgt spid="2457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grpId="0" nodeType="clickEffect">
                                  <p:stCondLst>
                                    <p:cond delay="0"/>
                                  </p:stCondLst>
                                  <p:childTnLst>
                                    <p:set>
                                      <p:cBhvr>
                                        <p:cTn id="13" dur="1" fill="hold">
                                          <p:stCondLst>
                                            <p:cond delay="0"/>
                                          </p:stCondLst>
                                        </p:cTn>
                                        <p:tgtEl>
                                          <p:spTgt spid="24579">
                                            <p:txEl>
                                              <p:pRg st="1" end="1"/>
                                            </p:txEl>
                                          </p:spTgt>
                                        </p:tgtEl>
                                        <p:attrNameLst>
                                          <p:attrName>style.visibility</p:attrName>
                                        </p:attrNameLst>
                                      </p:cBhvr>
                                      <p:to>
                                        <p:strVal val="visible"/>
                                      </p:to>
                                    </p:set>
                                    <p:animScale>
                                      <p:cBhvr>
                                        <p:cTn id="14" dur="1000" decel="50000" fill="hold">
                                          <p:stCondLst>
                                            <p:cond delay="0"/>
                                          </p:stCondLst>
                                        </p:cTn>
                                        <p:tgtEl>
                                          <p:spTgt spid="24579">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24579">
                                            <p:txEl>
                                              <p:pRg st="1" end="1"/>
                                            </p:txEl>
                                          </p:spTgt>
                                        </p:tgtEl>
                                        <p:attrNameLst>
                                          <p:attrName>ppt_x</p:attrName>
                                          <p:attrName>ppt_y</p:attrName>
                                        </p:attrNameLst>
                                      </p:cBhvr>
                                    </p:animMotion>
                                    <p:animEffect transition="in" filter="fade">
                                      <p:cBhvr>
                                        <p:cTn id="16" dur="1000"/>
                                        <p:tgtEl>
                                          <p:spTgt spid="2457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2" presetClass="entr" presetSubtype="0" fill="hold" grpId="0" nodeType="clickEffect">
                                  <p:stCondLst>
                                    <p:cond delay="0"/>
                                  </p:stCondLst>
                                  <p:childTnLst>
                                    <p:set>
                                      <p:cBhvr>
                                        <p:cTn id="20" dur="1" fill="hold">
                                          <p:stCondLst>
                                            <p:cond delay="0"/>
                                          </p:stCondLst>
                                        </p:cTn>
                                        <p:tgtEl>
                                          <p:spTgt spid="24579">
                                            <p:txEl>
                                              <p:pRg st="2" end="2"/>
                                            </p:txEl>
                                          </p:spTgt>
                                        </p:tgtEl>
                                        <p:attrNameLst>
                                          <p:attrName>style.visibility</p:attrName>
                                        </p:attrNameLst>
                                      </p:cBhvr>
                                      <p:to>
                                        <p:strVal val="visible"/>
                                      </p:to>
                                    </p:set>
                                    <p:animScale>
                                      <p:cBhvr>
                                        <p:cTn id="21" dur="1000" decel="50000" fill="hold">
                                          <p:stCondLst>
                                            <p:cond delay="0"/>
                                          </p:stCondLst>
                                        </p:cTn>
                                        <p:tgtEl>
                                          <p:spTgt spid="24579">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24579">
                                            <p:txEl>
                                              <p:pRg st="2" end="2"/>
                                            </p:txEl>
                                          </p:spTgt>
                                        </p:tgtEl>
                                        <p:attrNameLst>
                                          <p:attrName>ppt_x</p:attrName>
                                          <p:attrName>ppt_y</p:attrName>
                                        </p:attrNameLst>
                                      </p:cBhvr>
                                    </p:animMotion>
                                    <p:animEffect transition="in" filter="fade">
                                      <p:cBhvr>
                                        <p:cTn id="23" dur="1000"/>
                                        <p:tgtEl>
                                          <p:spTgt spid="2457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normAutofit fontScale="90000"/>
          </a:bodyPr>
          <a:lstStyle/>
          <a:p>
            <a:pPr fontAlgn="auto">
              <a:spcAft>
                <a:spcPts val="0"/>
              </a:spcAft>
              <a:defRPr/>
            </a:pPr>
            <a:r>
              <a:rPr lang="en-US" smtClean="0">
                <a:solidFill>
                  <a:schemeClr val="tx2">
                    <a:satMod val="200000"/>
                  </a:schemeClr>
                </a:solidFill>
              </a:rPr>
              <a:t>Contrast Of The Pharisaic Rendition</a:t>
            </a:r>
          </a:p>
        </p:txBody>
      </p:sp>
      <p:sp>
        <p:nvSpPr>
          <p:cNvPr id="25603" name="Rectangle 3"/>
          <p:cNvSpPr>
            <a:spLocks noGrp="1" noChangeArrowheads="1"/>
          </p:cNvSpPr>
          <p:nvPr>
            <p:ph idx="1"/>
          </p:nvPr>
        </p:nvSpPr>
        <p:spPr/>
        <p:txBody>
          <a:bodyPr/>
          <a:lstStyle/>
          <a:p>
            <a:pPr marL="455613" indent="-455613">
              <a:lnSpc>
                <a:spcPct val="90000"/>
              </a:lnSpc>
            </a:pPr>
            <a:r>
              <a:rPr lang="en-US" sz="2800" smtClean="0"/>
              <a:t>“And Jesus went about all Galilee, teaching in their synagogues, </a:t>
            </a:r>
            <a:r>
              <a:rPr lang="en-US" sz="2800" b="1" smtClean="0">
                <a:solidFill>
                  <a:schemeClr val="hlink"/>
                </a:solidFill>
              </a:rPr>
              <a:t>preaching the gospel of the kingdom</a:t>
            </a:r>
            <a:r>
              <a:rPr lang="en-US" sz="2800" b="1" smtClean="0"/>
              <a:t>...”</a:t>
            </a:r>
            <a:r>
              <a:rPr lang="en-US" sz="2800" smtClean="0"/>
              <a:t> (Mt 4:23-24)</a:t>
            </a:r>
          </a:p>
          <a:p>
            <a:pPr marL="455613" indent="-455613">
              <a:lnSpc>
                <a:spcPct val="90000"/>
              </a:lnSpc>
            </a:pPr>
            <a:r>
              <a:rPr lang="en-US" sz="2800" smtClean="0"/>
              <a:t>“Do not think that I came to destroy the Law or the Prophets. </a:t>
            </a:r>
            <a:r>
              <a:rPr lang="en-US" sz="2800" b="1" smtClean="0">
                <a:solidFill>
                  <a:schemeClr val="hlink"/>
                </a:solidFill>
              </a:rPr>
              <a:t>I did not come to destroy but to fulfill</a:t>
            </a:r>
            <a:r>
              <a:rPr lang="en-US" sz="2800" smtClean="0"/>
              <a:t>.” (Mt 5:17)</a:t>
            </a:r>
          </a:p>
          <a:p>
            <a:pPr marL="455613" indent="-455613">
              <a:lnSpc>
                <a:spcPct val="90000"/>
              </a:lnSpc>
            </a:pPr>
            <a:r>
              <a:rPr lang="en-US" sz="2800" smtClean="0"/>
              <a:t>“For I say to you, that </a:t>
            </a:r>
            <a:r>
              <a:rPr lang="en-US" sz="2800" b="1" smtClean="0">
                <a:solidFill>
                  <a:schemeClr val="hlink"/>
                </a:solidFill>
              </a:rPr>
              <a:t>unless your righteousness exceeds the righteousness of the scribes and Pharisees</a:t>
            </a:r>
            <a:r>
              <a:rPr lang="en-US" sz="2800" smtClean="0"/>
              <a:t>, you will by no means enter the kingdom of heaven.” (Mt 5:20)</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 calcmode="lin" valueType="num">
                                      <p:cBhvr>
                                        <p:cTn id="7" dur="1000" fill="hold"/>
                                        <p:tgtEl>
                                          <p:spTgt spid="2560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560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560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560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25603">
                                            <p:txEl>
                                              <p:pRg st="1" end="1"/>
                                            </p:txEl>
                                          </p:spTgt>
                                        </p:tgtEl>
                                        <p:attrNameLst>
                                          <p:attrName>style.visibility</p:attrName>
                                        </p:attrNameLst>
                                      </p:cBhvr>
                                      <p:to>
                                        <p:strVal val="visible"/>
                                      </p:to>
                                    </p:set>
                                    <p:anim calcmode="lin" valueType="num">
                                      <p:cBhvr>
                                        <p:cTn id="15" dur="1000" fill="hold"/>
                                        <p:tgtEl>
                                          <p:spTgt spid="2560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2560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2560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2560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25603">
                                            <p:txEl>
                                              <p:pRg st="2" end="2"/>
                                            </p:txEl>
                                          </p:spTgt>
                                        </p:tgtEl>
                                        <p:attrNameLst>
                                          <p:attrName>style.visibility</p:attrName>
                                        </p:attrNameLst>
                                      </p:cBhvr>
                                      <p:to>
                                        <p:strVal val="visible"/>
                                      </p:to>
                                    </p:set>
                                    <p:anim calcmode="lin" valueType="num">
                                      <p:cBhvr>
                                        <p:cTn id="23" dur="1000" fill="hold"/>
                                        <p:tgtEl>
                                          <p:spTgt spid="2560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2560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2560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2560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uiExpand="1"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4"/>
          <p:cNvSpPr>
            <a:spLocks noGrp="1" noChangeArrowheads="1"/>
          </p:cNvSpPr>
          <p:nvPr>
            <p:ph type="title"/>
          </p:nvPr>
        </p:nvSpPr>
        <p:spPr>
          <a:xfrm>
            <a:off x="533400" y="152400"/>
            <a:ext cx="8229600" cy="1143000"/>
          </a:xfrm>
        </p:spPr>
        <p:txBody>
          <a:bodyPr/>
          <a:lstStyle/>
          <a:p>
            <a:pPr fontAlgn="auto">
              <a:spcAft>
                <a:spcPts val="0"/>
              </a:spcAft>
              <a:defRPr/>
            </a:pPr>
            <a:r>
              <a:rPr lang="en-US" smtClean="0">
                <a:solidFill>
                  <a:schemeClr val="tx2">
                    <a:satMod val="200000"/>
                  </a:schemeClr>
                </a:solidFill>
              </a:rPr>
              <a:t>What Did Jesus Really Say?</a:t>
            </a:r>
          </a:p>
        </p:txBody>
      </p:sp>
      <p:graphicFrame>
        <p:nvGraphicFramePr>
          <p:cNvPr id="26687" name="Group 63"/>
          <p:cNvGraphicFramePr>
            <a:graphicFrameLocks noGrp="1"/>
          </p:cNvGraphicFramePr>
          <p:nvPr>
            <p:ph type="tbl" idx="1"/>
          </p:nvPr>
        </p:nvGraphicFramePr>
        <p:xfrm>
          <a:off x="457200" y="1219200"/>
          <a:ext cx="8229600" cy="5122863"/>
        </p:xfrm>
        <a:graphic>
          <a:graphicData uri="http://schemas.openxmlformats.org/drawingml/2006/table">
            <a:tbl>
              <a:tblPr/>
              <a:tblGrid>
                <a:gridCol w="4114800"/>
                <a:gridCol w="4114800"/>
              </a:tblGrid>
              <a:tr h="6461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accent3"/>
                          </a:solidFill>
                          <a:effectLst/>
                          <a:latin typeface="Arial" charset="0"/>
                        </a:rPr>
                        <a:t>“You have heard it said”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accent3"/>
                          </a:solidFill>
                          <a:effectLst/>
                          <a:latin typeface="Arial" charset="0"/>
                        </a:rPr>
                        <a:t>“But I say to you”</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77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Don’t murder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Don’t hate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61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Don’t commit adultery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Don’t lust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61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Give a certificate of divorce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Don’t divorce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61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Perform your oaths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Don’t swear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77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“An eye for an eye”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Go the second mile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61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Love neighbor, hate enemy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Love all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32" fill="hold" nodeType="afterEffect">
                                  <p:stCondLst>
                                    <p:cond delay="0"/>
                                  </p:stCondLst>
                                  <p:childTnLst>
                                    <p:set>
                                      <p:cBhvr>
                                        <p:cTn id="6" dur="1" fill="hold">
                                          <p:stCondLst>
                                            <p:cond delay="0"/>
                                          </p:stCondLst>
                                        </p:cTn>
                                        <p:tgtEl>
                                          <p:spTgt spid="26687"/>
                                        </p:tgtEl>
                                        <p:attrNameLst>
                                          <p:attrName>style.visibility</p:attrName>
                                        </p:attrNameLst>
                                      </p:cBhvr>
                                      <p:to>
                                        <p:strVal val="visible"/>
                                      </p:to>
                                    </p:set>
                                    <p:animEffect transition="in" filter="diamond(out)">
                                      <p:cBhvr>
                                        <p:cTn id="7" dur="2000"/>
                                        <p:tgtEl>
                                          <p:spTgt spid="266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extBox 3"/>
          <p:cNvSpPr txBox="1">
            <a:spLocks noChangeArrowheads="1"/>
          </p:cNvSpPr>
          <p:nvPr/>
        </p:nvSpPr>
        <p:spPr bwMode="auto">
          <a:xfrm>
            <a:off x="0" y="228600"/>
            <a:ext cx="9144000" cy="6556375"/>
          </a:xfrm>
          <a:prstGeom prst="rect">
            <a:avLst/>
          </a:prstGeom>
          <a:noFill/>
          <a:ln w="9525">
            <a:noFill/>
            <a:miter lim="800000"/>
            <a:headEnd/>
            <a:tailEnd/>
          </a:ln>
        </p:spPr>
        <p:txBody>
          <a:bodyPr>
            <a:spAutoFit/>
          </a:bodyPr>
          <a:lstStyle/>
          <a:p>
            <a:r>
              <a:rPr lang="en-US" sz="1500">
                <a:latin typeface="Corbel" pitchFamily="34" charset="0"/>
              </a:rPr>
              <a:t>For I want you to know what a great conflict I have for you and those in Laodicea, and for as many as have not seen my face in the flesh, 2 that their hearts may be encouraged, being knit together in love, and attaining to all riches of the full assurance of understanding, to the knowledge of the mystery of God, both of the Father and of Christ, 3 in whom are hidden all the treasures of wisdom and knowledge. 4 Now this I say lest </a:t>
            </a:r>
            <a:r>
              <a:rPr lang="en-US" sz="1500" b="1">
                <a:solidFill>
                  <a:srgbClr val="FFFF00"/>
                </a:solidFill>
                <a:latin typeface="Corbel" pitchFamily="34" charset="0"/>
              </a:rPr>
              <a:t>anyone should deceive you with persuasive words</a:t>
            </a:r>
            <a:r>
              <a:rPr lang="en-US" sz="1500">
                <a:latin typeface="Corbel" pitchFamily="34" charset="0"/>
              </a:rPr>
              <a:t>. 5 For though I am absent in the flesh, yet I am with you in spirit, rejoicing to see your good order and the steadfastness of your faith in Christ. 6 As you therefore have received Christ Jesus the Lord, so walk in Him, 7 rooted and built up in Him and established in the faith, as you have been taught, abounding in it with thanksgiving. 8 Beware lest anyone cheat you through </a:t>
            </a:r>
            <a:r>
              <a:rPr lang="en-US" sz="1500" b="1">
                <a:solidFill>
                  <a:srgbClr val="FFFF00"/>
                </a:solidFill>
                <a:latin typeface="Corbel" pitchFamily="34" charset="0"/>
              </a:rPr>
              <a:t>philosophy</a:t>
            </a:r>
            <a:r>
              <a:rPr lang="en-US" sz="1500">
                <a:latin typeface="Corbel" pitchFamily="34" charset="0"/>
              </a:rPr>
              <a:t> and </a:t>
            </a:r>
            <a:r>
              <a:rPr lang="en-US" sz="1500" b="1">
                <a:solidFill>
                  <a:srgbClr val="FFFF00"/>
                </a:solidFill>
                <a:latin typeface="Corbel" pitchFamily="34" charset="0"/>
              </a:rPr>
              <a:t>empty deceit</a:t>
            </a:r>
            <a:r>
              <a:rPr lang="en-US" sz="1500">
                <a:latin typeface="Corbel" pitchFamily="34" charset="0"/>
              </a:rPr>
              <a:t>, according to the tradition of men, according to the basic principles of the world, and not according to Christ. 9 For in Him dwells all the fullness of the Godhead bodily; 10 and you are complete in Him, who is the </a:t>
            </a:r>
            <a:r>
              <a:rPr lang="en-US" sz="1500" b="1">
                <a:solidFill>
                  <a:srgbClr val="FFFF00"/>
                </a:solidFill>
                <a:latin typeface="Corbel" pitchFamily="34" charset="0"/>
              </a:rPr>
              <a:t>head of all principality and power</a:t>
            </a:r>
            <a:r>
              <a:rPr lang="en-US" sz="1500">
                <a:latin typeface="Corbel" pitchFamily="34" charset="0"/>
              </a:rPr>
              <a:t>. 11 In Him you were also circumcised with the circumcision made without hands, by putting off the body of the sins of the flesh, by the circumcision of Christ, 12 buried with Him in baptism, in which you also were raised with Him through faith in the working of God, who raised Him from the dead. 13 And you, being dead in your trespasses and the uncircumcision of your flesh, He has made alive together with Him, having forgiven you all trespasses, 14 having wiped out the handwriting of requirements that was against us, which was contrary to us. And He has taken it out of the way, having nailed it to the cross. 15 Having disarmed principalities and powers, He made a public spectacle of them, triumphing over them in it. 16 So let no one judge you in food or in drink, or regarding a festival or a new moon or sabbaths, 17 which are a shadow of things to come, but the substance is of Christ. 18 Let no one cheat you of your reward, taking delight in false humility and </a:t>
            </a:r>
            <a:r>
              <a:rPr lang="en-US" sz="1500" b="1">
                <a:solidFill>
                  <a:srgbClr val="FFFF00"/>
                </a:solidFill>
                <a:latin typeface="Corbel" pitchFamily="34" charset="0"/>
              </a:rPr>
              <a:t>worship of angels, intruding into those things which he has not seen</a:t>
            </a:r>
            <a:r>
              <a:rPr lang="en-US" sz="1500">
                <a:latin typeface="Corbel" pitchFamily="34" charset="0"/>
              </a:rPr>
              <a:t>, vainly puffed up by his fleshly mind, 19 and not holding fast to the Head, from whom all the body, nourished and knit together by joints and ligaments, grows with the increase that is from God. 20 Therefore, if you died with Christ from the basic principles of the world, why, as though living in the world, do you subject yourselves to regulations —  21 "Do not touch, do not taste, do not handle," 22 which all concern things which perish with the using — according to the commandments and doctrines of men? 23 These things indeed have an appearance of wisdom in </a:t>
            </a:r>
            <a:r>
              <a:rPr lang="en-US" sz="1500" b="1">
                <a:solidFill>
                  <a:srgbClr val="FFFF00"/>
                </a:solidFill>
                <a:latin typeface="Corbel" pitchFamily="34" charset="0"/>
              </a:rPr>
              <a:t>self-imposed religion</a:t>
            </a:r>
            <a:r>
              <a:rPr lang="en-US" sz="1500">
                <a:latin typeface="Corbel" pitchFamily="34" charset="0"/>
              </a:rPr>
              <a:t>, false humility, and neglect of the body, but are of no value against the indulgence of the flesh. </a:t>
            </a:r>
          </a:p>
        </p:txBody>
      </p:sp>
    </p:spTree>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extBox 3"/>
          <p:cNvSpPr txBox="1">
            <a:spLocks noChangeArrowheads="1"/>
          </p:cNvSpPr>
          <p:nvPr/>
        </p:nvSpPr>
        <p:spPr bwMode="auto">
          <a:xfrm>
            <a:off x="0" y="228600"/>
            <a:ext cx="9144000" cy="6094413"/>
          </a:xfrm>
          <a:prstGeom prst="rect">
            <a:avLst/>
          </a:prstGeom>
          <a:noFill/>
          <a:ln w="9525">
            <a:noFill/>
            <a:miter lim="800000"/>
            <a:headEnd/>
            <a:tailEnd/>
          </a:ln>
        </p:spPr>
        <p:txBody>
          <a:bodyPr>
            <a:spAutoFit/>
          </a:bodyPr>
          <a:lstStyle/>
          <a:p>
            <a:r>
              <a:rPr lang="en-US" sz="1500">
                <a:solidFill>
                  <a:schemeClr val="bg1"/>
                </a:solidFill>
                <a:latin typeface="Corbel" pitchFamily="34" charset="0"/>
              </a:rPr>
              <a:t>For I want you to know what a great conflict I have for you and those in Laodicea, and for as many as have not seen my face in the flesh, 2 that their hearts may be encouraged, being knit together in love, and attaining to all riches of the full assurance of understanding, to the knowledge of the mystery of God, both of the Father and of Christ, 3 in whom are hidden all the treasures of wisdom and knowledge. 4 Now this I say lest </a:t>
            </a:r>
            <a:r>
              <a:rPr lang="en-US" sz="1500" b="1">
                <a:solidFill>
                  <a:srgbClr val="FFFF00"/>
                </a:solidFill>
                <a:latin typeface="Corbel" pitchFamily="34" charset="0"/>
              </a:rPr>
              <a:t>anyone should deceive you with persuasive words</a:t>
            </a:r>
            <a:r>
              <a:rPr lang="en-US" sz="1500">
                <a:latin typeface="Corbel" pitchFamily="34" charset="0"/>
              </a:rPr>
              <a:t>. </a:t>
            </a:r>
            <a:r>
              <a:rPr lang="en-US" sz="1500">
                <a:solidFill>
                  <a:schemeClr val="bg1"/>
                </a:solidFill>
                <a:latin typeface="Corbel" pitchFamily="34" charset="0"/>
              </a:rPr>
              <a:t>5 For though I am absent in the flesh, yet I am with you in spirit, rejoicing to see your good order and the steadfastness of your faith in Christ. 6 As you therefore have received Christ Jesus the Lord, so walk in Him, 7 rooted and built up in Him and established in the faith, as you have been taught, abounding in it with thanksgiving. 8 Beware lest anyone cheat you through </a:t>
            </a:r>
            <a:r>
              <a:rPr lang="en-US" sz="1500" b="1">
                <a:solidFill>
                  <a:srgbClr val="FFFF00"/>
                </a:solidFill>
                <a:latin typeface="Corbel" pitchFamily="34" charset="0"/>
              </a:rPr>
              <a:t>philosophy</a:t>
            </a:r>
            <a:r>
              <a:rPr lang="en-US" sz="1500">
                <a:latin typeface="Corbel" pitchFamily="34" charset="0"/>
              </a:rPr>
              <a:t> </a:t>
            </a:r>
            <a:r>
              <a:rPr lang="en-US" sz="1500">
                <a:solidFill>
                  <a:schemeClr val="bg1"/>
                </a:solidFill>
                <a:latin typeface="Corbel" pitchFamily="34" charset="0"/>
              </a:rPr>
              <a:t>and</a:t>
            </a:r>
            <a:r>
              <a:rPr lang="en-US" sz="1500">
                <a:latin typeface="Corbel" pitchFamily="34" charset="0"/>
              </a:rPr>
              <a:t> </a:t>
            </a:r>
            <a:r>
              <a:rPr lang="en-US" sz="1500" b="1">
                <a:solidFill>
                  <a:srgbClr val="FFFF00"/>
                </a:solidFill>
                <a:latin typeface="Corbel" pitchFamily="34" charset="0"/>
              </a:rPr>
              <a:t>empty deceit</a:t>
            </a:r>
            <a:r>
              <a:rPr lang="en-US" sz="1500">
                <a:latin typeface="Corbel" pitchFamily="34" charset="0"/>
              </a:rPr>
              <a:t>, </a:t>
            </a:r>
            <a:r>
              <a:rPr lang="en-US" sz="1500">
                <a:solidFill>
                  <a:schemeClr val="bg1"/>
                </a:solidFill>
                <a:latin typeface="Corbel" pitchFamily="34" charset="0"/>
              </a:rPr>
              <a:t>according to the tradition of men, according to the basic principles of the world, and not according to Christ. 9 For in Him dwells all the fullness of the Godhead bodily; 10 and you are complete in Him, who is the </a:t>
            </a:r>
            <a:r>
              <a:rPr lang="en-US" sz="1500" b="1">
                <a:solidFill>
                  <a:srgbClr val="FFFF00"/>
                </a:solidFill>
                <a:latin typeface="Corbel" pitchFamily="34" charset="0"/>
              </a:rPr>
              <a:t>head of all principality and power</a:t>
            </a:r>
            <a:r>
              <a:rPr lang="en-US" sz="1500">
                <a:latin typeface="Corbel" pitchFamily="34" charset="0"/>
              </a:rPr>
              <a:t>. </a:t>
            </a:r>
            <a:r>
              <a:rPr lang="en-US" sz="1500">
                <a:solidFill>
                  <a:schemeClr val="bg1"/>
                </a:solidFill>
                <a:latin typeface="Corbel" pitchFamily="34" charset="0"/>
              </a:rPr>
              <a:t>11 In Him you were also circumcised with the circumcision made without hands, by putting off the body of the sins of the flesh, by the circumcision of Christ, 12 buried with Him in baptism, in which you also were raised with Him through faith in the working of God, who raised Him from the dead. 13 And you, being dead in your trespasses and the uncircumcision of your flesh, He has made alive together with Him, having forgiven you all trespasses, 14 having wiped out the handwriting of requirements that was against us, which was contrary to us. And He has taken it out of the way, having nailed it to the cross. 15 Having disarmed principalities and powers, He made a public spectacle of them, triumphing over them in it. 16 So let no one judge you in food or in drink, or regarding a festival or a new moon or sabbaths, 17 which are a shadow of things to come, but the substance is of Christ. 18 Let no one cheat you of your reward, taking delight in false humility and </a:t>
            </a:r>
            <a:r>
              <a:rPr lang="en-US" sz="1500" b="1">
                <a:solidFill>
                  <a:srgbClr val="FFFF00"/>
                </a:solidFill>
                <a:latin typeface="Corbel" pitchFamily="34" charset="0"/>
              </a:rPr>
              <a:t>worship of angels, intruding into those things which he has not seen</a:t>
            </a:r>
            <a:r>
              <a:rPr lang="en-US" sz="1500">
                <a:latin typeface="Corbel" pitchFamily="34" charset="0"/>
              </a:rPr>
              <a:t>, </a:t>
            </a:r>
            <a:r>
              <a:rPr lang="en-US" sz="1500">
                <a:solidFill>
                  <a:schemeClr val="bg1"/>
                </a:solidFill>
                <a:latin typeface="Corbel" pitchFamily="34" charset="0"/>
              </a:rPr>
              <a:t>vainly puffed up by his fleshly mind, 19 and not holding fast to the Head, from whom all the body, nourished and knit together by joints and ligaments, grows with the increase that is from God. 20 Therefore, if you died with Christ from the basic principles of the world, why, as though living in the world, do you subject yourselves to regulations —  21 "Do not touch, do not taste, do not handle," 22 which all concern things which perish with the using — according to the commandments and doctrines of men? 23 These things indeed have an appearance of wisdom in </a:t>
            </a:r>
            <a:r>
              <a:rPr lang="en-US" sz="1500" b="1">
                <a:solidFill>
                  <a:srgbClr val="FFFF00"/>
                </a:solidFill>
                <a:latin typeface="Corbel" pitchFamily="34" charset="0"/>
              </a:rPr>
              <a:t>self-imposed religion</a:t>
            </a:r>
            <a:r>
              <a:rPr lang="en-US" sz="1500">
                <a:latin typeface="Corbel" pitchFamily="34" charset="0"/>
              </a:rPr>
              <a:t>, </a:t>
            </a:r>
            <a:r>
              <a:rPr lang="en-US" sz="1500">
                <a:solidFill>
                  <a:schemeClr val="bg1"/>
                </a:solidFill>
                <a:latin typeface="Corbel" pitchFamily="34" charset="0"/>
              </a:rPr>
              <a:t>false humility, and neglect of the body, but are of no value against the indulgence of the flesh. </a:t>
            </a:r>
          </a:p>
        </p:txBody>
      </p:sp>
    </p:spTree>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extBox 1"/>
          <p:cNvSpPr txBox="1">
            <a:spLocks noChangeArrowheads="1"/>
          </p:cNvSpPr>
          <p:nvPr/>
        </p:nvSpPr>
        <p:spPr bwMode="auto">
          <a:xfrm>
            <a:off x="4038600" y="457200"/>
            <a:ext cx="4953000" cy="5878513"/>
          </a:xfrm>
          <a:prstGeom prst="rect">
            <a:avLst/>
          </a:prstGeom>
          <a:noFill/>
          <a:ln w="9525">
            <a:noFill/>
            <a:miter lim="800000"/>
            <a:headEnd/>
            <a:tailEnd/>
          </a:ln>
        </p:spPr>
        <p:txBody>
          <a:bodyPr>
            <a:spAutoFit/>
          </a:bodyPr>
          <a:lstStyle/>
          <a:p>
            <a:pPr algn="r"/>
            <a:endParaRPr lang="en-US">
              <a:latin typeface="Corbel" pitchFamily="34" charset="0"/>
            </a:endParaRPr>
          </a:p>
          <a:p>
            <a:pPr algn="r"/>
            <a:r>
              <a:rPr lang="en-US" sz="2000">
                <a:latin typeface="Corbel" pitchFamily="34" charset="0"/>
              </a:rPr>
              <a:t>Human Reasoning (27 SEP):  </a:t>
            </a:r>
          </a:p>
          <a:p>
            <a:pPr algn="r"/>
            <a:r>
              <a:rPr lang="en-US" sz="2000">
                <a:latin typeface="Corbel" pitchFamily="34" charset="0"/>
              </a:rPr>
              <a:t>“Let Us Reason Together”</a:t>
            </a:r>
          </a:p>
          <a:p>
            <a:pPr algn="r"/>
            <a:endParaRPr lang="en-US" sz="2000">
              <a:latin typeface="Corbel" pitchFamily="34" charset="0"/>
            </a:endParaRPr>
          </a:p>
          <a:p>
            <a:pPr algn="r"/>
            <a:r>
              <a:rPr lang="en-US" sz="2000">
                <a:latin typeface="Corbel" pitchFamily="34" charset="0"/>
              </a:rPr>
              <a:t>Human Philosophy (28 SEP):</a:t>
            </a:r>
          </a:p>
          <a:p>
            <a:pPr algn="r"/>
            <a:r>
              <a:rPr lang="en-US" sz="2000">
                <a:latin typeface="Corbel" pitchFamily="34" charset="0"/>
              </a:rPr>
              <a:t>“The Way of Man is Not in Himself”</a:t>
            </a:r>
          </a:p>
          <a:p>
            <a:pPr algn="r"/>
            <a:endParaRPr lang="en-US" sz="2000">
              <a:latin typeface="Corbel" pitchFamily="34" charset="0"/>
            </a:endParaRPr>
          </a:p>
          <a:p>
            <a:pPr algn="r"/>
            <a:r>
              <a:rPr lang="en-US" sz="2000">
                <a:latin typeface="Corbel" pitchFamily="34" charset="0"/>
              </a:rPr>
              <a:t>Human Authorities (29 SEP):</a:t>
            </a:r>
          </a:p>
          <a:p>
            <a:pPr algn="r"/>
            <a:r>
              <a:rPr lang="en-US" sz="2000">
                <a:latin typeface="Corbel" pitchFamily="34" charset="0"/>
              </a:rPr>
              <a:t>“No Authority But From God”</a:t>
            </a:r>
          </a:p>
          <a:p>
            <a:pPr algn="r"/>
            <a:endParaRPr lang="en-US" sz="2000">
              <a:latin typeface="Corbel" pitchFamily="34" charset="0"/>
            </a:endParaRPr>
          </a:p>
          <a:p>
            <a:pPr algn="r"/>
            <a:r>
              <a:rPr lang="en-US" sz="2000">
                <a:latin typeface="Corbel" pitchFamily="34" charset="0"/>
              </a:rPr>
              <a:t>Mysticism (30 SEP – Class):</a:t>
            </a:r>
          </a:p>
          <a:p>
            <a:pPr algn="r"/>
            <a:r>
              <a:rPr lang="en-US" sz="2000">
                <a:latin typeface="Corbel" pitchFamily="34" charset="0"/>
              </a:rPr>
              <a:t>“He Has Put Eternity in Their Hearts”</a:t>
            </a:r>
          </a:p>
          <a:p>
            <a:pPr algn="r"/>
            <a:endParaRPr lang="en-US" sz="2000">
              <a:latin typeface="Corbel" pitchFamily="34" charset="0"/>
            </a:endParaRPr>
          </a:p>
          <a:p>
            <a:pPr algn="r"/>
            <a:r>
              <a:rPr lang="en-US" sz="2000">
                <a:latin typeface="Corbel" pitchFamily="34" charset="0"/>
              </a:rPr>
              <a:t>Human Religion (30 SEP – AM):</a:t>
            </a:r>
          </a:p>
          <a:p>
            <a:pPr algn="r"/>
            <a:r>
              <a:rPr lang="en-US" sz="2000">
                <a:latin typeface="Corbel" pitchFamily="34" charset="0"/>
              </a:rPr>
              <a:t>“God’s Character Revealed”</a:t>
            </a:r>
          </a:p>
          <a:p>
            <a:pPr algn="r"/>
            <a:endParaRPr lang="en-US" sz="2000">
              <a:latin typeface="Corbel" pitchFamily="34" charset="0"/>
            </a:endParaRPr>
          </a:p>
          <a:p>
            <a:pPr algn="r"/>
            <a:r>
              <a:rPr lang="en-US" sz="2000">
                <a:latin typeface="Corbel" pitchFamily="34" charset="0"/>
              </a:rPr>
              <a:t>Noahic &amp; Mosaic Law (30 SEP – PM):</a:t>
            </a:r>
          </a:p>
          <a:p>
            <a:pPr algn="r"/>
            <a:r>
              <a:rPr lang="en-US" sz="2000">
                <a:latin typeface="Corbel" pitchFamily="34" charset="0"/>
              </a:rPr>
              <a:t>“God’s Covenant with Man”</a:t>
            </a:r>
          </a:p>
          <a:p>
            <a:pPr algn="r"/>
            <a:endParaRPr lang="en-US">
              <a:latin typeface="Corbel" pitchFamily="34" charset="0"/>
            </a:endParaRPr>
          </a:p>
        </p:txBody>
      </p:sp>
      <p:sp>
        <p:nvSpPr>
          <p:cNvPr id="19458" name="TextBox 2"/>
          <p:cNvSpPr txBox="1">
            <a:spLocks noChangeArrowheads="1"/>
          </p:cNvSpPr>
          <p:nvPr/>
        </p:nvSpPr>
        <p:spPr bwMode="auto">
          <a:xfrm>
            <a:off x="0" y="457200"/>
            <a:ext cx="4953000" cy="5878513"/>
          </a:xfrm>
          <a:prstGeom prst="rect">
            <a:avLst/>
          </a:prstGeom>
          <a:noFill/>
          <a:ln w="9525">
            <a:noFill/>
            <a:miter lim="800000"/>
            <a:headEnd/>
            <a:tailEnd/>
          </a:ln>
        </p:spPr>
        <p:txBody>
          <a:bodyPr>
            <a:spAutoFit/>
          </a:bodyPr>
          <a:lstStyle/>
          <a:p>
            <a:pPr algn="r"/>
            <a:endParaRPr lang="en-US" b="1">
              <a:solidFill>
                <a:srgbClr val="FFFF00"/>
              </a:solidFill>
              <a:latin typeface="Corbel" pitchFamily="34" charset="0"/>
            </a:endParaRPr>
          </a:p>
          <a:p>
            <a:r>
              <a:rPr lang="en-US" sz="2000" b="1">
                <a:solidFill>
                  <a:srgbClr val="FFFF00"/>
                </a:solidFill>
                <a:latin typeface="Corbel" pitchFamily="34" charset="0"/>
              </a:rPr>
              <a:t>“…persuasive words…”</a:t>
            </a:r>
          </a:p>
          <a:p>
            <a:endParaRPr lang="en-US" sz="2000" b="1">
              <a:solidFill>
                <a:srgbClr val="FFFF00"/>
              </a:solidFill>
              <a:latin typeface="Corbel" pitchFamily="34" charset="0"/>
            </a:endParaRPr>
          </a:p>
          <a:p>
            <a:endParaRPr lang="en-US" sz="2000" b="1">
              <a:solidFill>
                <a:srgbClr val="FFFF00"/>
              </a:solidFill>
              <a:latin typeface="Corbel" pitchFamily="34" charset="0"/>
            </a:endParaRPr>
          </a:p>
          <a:p>
            <a:r>
              <a:rPr lang="en-US" sz="2000" b="1">
                <a:solidFill>
                  <a:srgbClr val="FFFF00"/>
                </a:solidFill>
                <a:latin typeface="Corbel" pitchFamily="34" charset="0"/>
              </a:rPr>
              <a:t>“…philosophy…” </a:t>
            </a:r>
          </a:p>
          <a:p>
            <a:endParaRPr lang="en-US" sz="2000" b="1">
              <a:solidFill>
                <a:srgbClr val="FFFF00"/>
              </a:solidFill>
              <a:latin typeface="Corbel" pitchFamily="34" charset="0"/>
            </a:endParaRPr>
          </a:p>
          <a:p>
            <a:endParaRPr lang="en-US" sz="2000" b="1">
              <a:solidFill>
                <a:srgbClr val="FFFF00"/>
              </a:solidFill>
              <a:latin typeface="Corbel" pitchFamily="34" charset="0"/>
            </a:endParaRPr>
          </a:p>
          <a:p>
            <a:r>
              <a:rPr lang="en-US" sz="2000" b="1">
                <a:solidFill>
                  <a:srgbClr val="FFFF00"/>
                </a:solidFill>
                <a:latin typeface="Corbel" pitchFamily="34" charset="0"/>
              </a:rPr>
              <a:t>“…principality and power…”</a:t>
            </a:r>
          </a:p>
          <a:p>
            <a:endParaRPr lang="en-US" sz="2000" b="1">
              <a:solidFill>
                <a:srgbClr val="FFFF00"/>
              </a:solidFill>
              <a:latin typeface="Corbel" pitchFamily="34" charset="0"/>
            </a:endParaRPr>
          </a:p>
          <a:p>
            <a:endParaRPr lang="en-US" sz="2000" b="1">
              <a:solidFill>
                <a:srgbClr val="FFFF00"/>
              </a:solidFill>
              <a:latin typeface="Corbel" pitchFamily="34" charset="0"/>
            </a:endParaRPr>
          </a:p>
          <a:p>
            <a:r>
              <a:rPr lang="en-US" sz="2000" b="1">
                <a:solidFill>
                  <a:srgbClr val="FFFF00"/>
                </a:solidFill>
                <a:latin typeface="Corbel" pitchFamily="34" charset="0"/>
              </a:rPr>
              <a:t>“…things…not seen…”</a:t>
            </a:r>
          </a:p>
          <a:p>
            <a:endParaRPr lang="en-US" sz="2000" b="1">
              <a:solidFill>
                <a:srgbClr val="FFFF00"/>
              </a:solidFill>
              <a:latin typeface="Corbel" pitchFamily="34" charset="0"/>
            </a:endParaRPr>
          </a:p>
          <a:p>
            <a:endParaRPr lang="en-US" sz="2000" b="1">
              <a:solidFill>
                <a:srgbClr val="FFFF00"/>
              </a:solidFill>
              <a:latin typeface="Corbel" pitchFamily="34" charset="0"/>
            </a:endParaRPr>
          </a:p>
          <a:p>
            <a:r>
              <a:rPr lang="en-US" sz="2000" b="1">
                <a:solidFill>
                  <a:srgbClr val="FFFF00"/>
                </a:solidFill>
                <a:latin typeface="Corbel" pitchFamily="34" charset="0"/>
              </a:rPr>
              <a:t>“…self-imposed religion…”</a:t>
            </a:r>
          </a:p>
          <a:p>
            <a:endParaRPr lang="en-US" sz="2000" b="1">
              <a:solidFill>
                <a:srgbClr val="FFFF00"/>
              </a:solidFill>
              <a:latin typeface="Corbel" pitchFamily="34" charset="0"/>
            </a:endParaRPr>
          </a:p>
          <a:p>
            <a:endParaRPr lang="en-US" sz="2000" b="1">
              <a:solidFill>
                <a:srgbClr val="FFFF00"/>
              </a:solidFill>
              <a:latin typeface="Corbel" pitchFamily="34" charset="0"/>
            </a:endParaRPr>
          </a:p>
          <a:p>
            <a:r>
              <a:rPr lang="en-US" sz="2000" b="1">
                <a:solidFill>
                  <a:srgbClr val="FFFF00"/>
                </a:solidFill>
                <a:latin typeface="Corbel" pitchFamily="34" charset="0"/>
              </a:rPr>
              <a:t>“…self-deceit…”</a:t>
            </a:r>
          </a:p>
          <a:p>
            <a:endParaRPr lang="en-US" sz="2000" b="1">
              <a:solidFill>
                <a:srgbClr val="FFFF00"/>
              </a:solidFill>
              <a:latin typeface="Corbel" pitchFamily="34" charset="0"/>
            </a:endParaRPr>
          </a:p>
          <a:p>
            <a:pPr algn="r"/>
            <a:endParaRPr lang="en-US" b="1">
              <a:solidFill>
                <a:srgbClr val="FFFF00"/>
              </a:solidFill>
              <a:latin typeface="Corbel" pitchFamily="34" charset="0"/>
            </a:endParaRPr>
          </a:p>
        </p:txBody>
      </p:sp>
    </p:spTree>
  </p:cSld>
  <p:clrMapOvr>
    <a:masterClrMapping/>
  </p:clrMapOvr>
  <p:transition spd="slow">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fontAlgn="auto">
              <a:spcAft>
                <a:spcPts val="0"/>
              </a:spcAft>
              <a:defRPr/>
            </a:pPr>
            <a:r>
              <a:rPr lang="en-US" dirty="0" smtClean="0">
                <a:solidFill>
                  <a:schemeClr val="tx2">
                    <a:satMod val="200000"/>
                  </a:schemeClr>
                </a:solidFill>
              </a:rPr>
              <a:t>Let US Reason Together</a:t>
            </a:r>
            <a:endParaRPr lang="en-US" dirty="0">
              <a:solidFill>
                <a:schemeClr val="tx2">
                  <a:satMod val="200000"/>
                </a:schemeClr>
              </a:solidFill>
            </a:endParaRPr>
          </a:p>
        </p:txBody>
      </p:sp>
      <p:sp>
        <p:nvSpPr>
          <p:cNvPr id="20482" name="Subtitle 2"/>
          <p:cNvSpPr>
            <a:spLocks noGrp="1"/>
          </p:cNvSpPr>
          <p:nvPr>
            <p:ph type="subTitle" idx="1"/>
          </p:nvPr>
        </p:nvSpPr>
        <p:spPr>
          <a:xfrm>
            <a:off x="914400" y="2835275"/>
            <a:ext cx="7772400" cy="1508125"/>
          </a:xfrm>
        </p:spPr>
        <p:txBody>
          <a:bodyPr/>
          <a:lstStyle/>
          <a:p>
            <a:pPr>
              <a:spcBef>
                <a:spcPct val="0"/>
              </a:spcBef>
            </a:pPr>
            <a:r>
              <a:rPr lang="en-US" smtClean="0"/>
              <a:t>Christ is Superior to Human Reasoning</a:t>
            </a:r>
          </a:p>
        </p:txBody>
      </p:sp>
      <p:sp>
        <p:nvSpPr>
          <p:cNvPr id="20483" name="TextBox 3"/>
          <p:cNvSpPr txBox="1">
            <a:spLocks noChangeArrowheads="1"/>
          </p:cNvSpPr>
          <p:nvPr/>
        </p:nvSpPr>
        <p:spPr bwMode="auto">
          <a:xfrm>
            <a:off x="990600" y="609600"/>
            <a:ext cx="7620000" cy="1754188"/>
          </a:xfrm>
          <a:prstGeom prst="rect">
            <a:avLst/>
          </a:prstGeom>
          <a:noFill/>
          <a:ln w="9525">
            <a:noFill/>
            <a:miter lim="800000"/>
            <a:headEnd/>
            <a:tailEnd/>
          </a:ln>
        </p:spPr>
        <p:txBody>
          <a:bodyPr>
            <a:spAutoFit/>
          </a:bodyPr>
          <a:lstStyle/>
          <a:p>
            <a:r>
              <a:rPr lang="en-US" sz="3600">
                <a:latin typeface="Corbel" pitchFamily="34" charset="0"/>
              </a:rPr>
              <a:t>"Come now, and let us reason together,"</a:t>
            </a:r>
          </a:p>
          <a:p>
            <a:r>
              <a:rPr lang="en-US" sz="3600">
                <a:latin typeface="Corbel" pitchFamily="34" charset="0"/>
              </a:rPr>
              <a:t>Says the LORD,  (Isa. 1:18)</a:t>
            </a:r>
          </a:p>
        </p:txBody>
      </p:sp>
    </p:spTree>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normAutofit/>
          </a:bodyPr>
          <a:lstStyle/>
          <a:p>
            <a:pPr fontAlgn="auto">
              <a:spcAft>
                <a:spcPts val="0"/>
              </a:spcAft>
              <a:defRPr/>
            </a:pPr>
            <a:r>
              <a:rPr lang="en-US" smtClean="0">
                <a:solidFill>
                  <a:schemeClr val="tx2">
                    <a:satMod val="200000"/>
                  </a:schemeClr>
                </a:solidFill>
              </a:rPr>
              <a:t>The Wisdom of God and the Wisdom of Man</a:t>
            </a:r>
          </a:p>
        </p:txBody>
      </p:sp>
      <p:sp>
        <p:nvSpPr>
          <p:cNvPr id="21506" name="Rectangle 3"/>
          <p:cNvSpPr>
            <a:spLocks noGrp="1" noChangeArrowheads="1"/>
          </p:cNvSpPr>
          <p:nvPr>
            <p:ph type="subTitle" idx="1"/>
          </p:nvPr>
        </p:nvSpPr>
        <p:spPr>
          <a:xfrm>
            <a:off x="914400" y="2835275"/>
            <a:ext cx="7772400" cy="1508125"/>
          </a:xfrm>
        </p:spPr>
        <p:txBody>
          <a:bodyPr/>
          <a:lstStyle/>
          <a:p>
            <a:pPr>
              <a:spcBef>
                <a:spcPct val="0"/>
              </a:spcBef>
            </a:pPr>
            <a:r>
              <a:rPr lang="en-US" smtClean="0"/>
              <a:t>Lessons from the Sermon on the Mount</a:t>
            </a:r>
          </a:p>
        </p:txBody>
      </p:sp>
    </p:spTree>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22529" name="Picture 2" descr="New Testament Palestine"/>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23553" name="Picture 2" descr="Christ 3"/>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165</TotalTime>
  <Words>2248</Words>
  <Application>Microsoft Office PowerPoint</Application>
  <PresentationFormat>On-screen Show (4:3)</PresentationFormat>
  <Paragraphs>111</Paragraphs>
  <Slides>27</Slides>
  <Notes>0</Notes>
  <HiddenSlides>5</HiddenSlides>
  <MMClips>0</MMClips>
  <ScaleCrop>false</ScaleCrop>
  <HeadingPairs>
    <vt:vector size="6" baseType="variant">
      <vt:variant>
        <vt:lpstr>Fonts Used</vt:lpstr>
      </vt:variant>
      <vt:variant>
        <vt:i4>7</vt:i4>
      </vt:variant>
      <vt:variant>
        <vt:lpstr>Design Template</vt:lpstr>
      </vt:variant>
      <vt:variant>
        <vt:i4>8</vt:i4>
      </vt:variant>
      <vt:variant>
        <vt:lpstr>Slide Titles</vt:lpstr>
      </vt:variant>
      <vt:variant>
        <vt:i4>27</vt:i4>
      </vt:variant>
    </vt:vector>
  </HeadingPairs>
  <TitlesOfParts>
    <vt:vector size="42" baseType="lpstr">
      <vt:lpstr>Corbel</vt:lpstr>
      <vt:lpstr>Arial</vt:lpstr>
      <vt:lpstr>Consolas</vt:lpstr>
      <vt:lpstr>Wingdings</vt:lpstr>
      <vt:lpstr>Wingdings 2</vt:lpstr>
      <vt:lpstr>Wingdings 3</vt:lpstr>
      <vt:lpstr>Calibri</vt:lpstr>
      <vt:lpstr>Metro</vt:lpstr>
      <vt:lpstr>Metro</vt:lpstr>
      <vt:lpstr>Metro</vt:lpstr>
      <vt:lpstr>Metro</vt:lpstr>
      <vt:lpstr>Metro</vt:lpstr>
      <vt:lpstr>Metro</vt:lpstr>
      <vt:lpstr>Metro</vt:lpstr>
      <vt:lpstr>Metro</vt:lpstr>
      <vt:lpstr>Slide 1</vt:lpstr>
      <vt:lpstr>Slide 2</vt:lpstr>
      <vt:lpstr>Slide 3</vt:lpstr>
      <vt:lpstr>Slide 4</vt:lpstr>
      <vt:lpstr>Slide 5</vt:lpstr>
      <vt:lpstr>Slide 6</vt:lpstr>
      <vt:lpstr>Slide 7</vt:lpstr>
      <vt:lpstr>Slide 8</vt:lpstr>
      <vt:lpstr>Slide 9</vt:lpstr>
      <vt:lpstr>Slide 10</vt:lpstr>
      <vt:lpstr>Slide 11</vt:lpstr>
      <vt:lpstr>Outline of Matthew 5</vt:lpstr>
      <vt:lpstr>Contrast Of The Pharisaic Rendition</vt:lpstr>
      <vt:lpstr>Sermon Structure</vt:lpstr>
      <vt:lpstr>Key Phrase</vt:lpstr>
      <vt:lpstr>Murder &amp; Hate Matthew 5:21-26</vt:lpstr>
      <vt:lpstr>Murder &amp; Hate – His Conclusion Matthew 5:22-26</vt:lpstr>
      <vt:lpstr>Lust &amp; Adultery Matthew 5:27-30</vt:lpstr>
      <vt:lpstr>Lust &amp; Adultery – His Conclusion Matthew 5:29-30</vt:lpstr>
      <vt:lpstr>Marriage is Sacred &amp; Binding Matthew 5:31-32</vt:lpstr>
      <vt:lpstr>Your Word is Your Bond Matthew 33-37</vt:lpstr>
      <vt:lpstr>Going the Second Mile Matthew 5:38-42</vt:lpstr>
      <vt:lpstr>Loving Your Enemies Matthew 5:43-48</vt:lpstr>
      <vt:lpstr>Loving Your Enemies - His Conclusion  Matthew 5:45-48</vt:lpstr>
      <vt:lpstr>Putting It All Together</vt:lpstr>
      <vt:lpstr>Contrast Of The Pharisaic Rendition</vt:lpstr>
      <vt:lpstr>What Did Jesus Really Say?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superiority of Jesus Christ</dc:title>
  <dc:creator>Tony</dc:creator>
  <cp:lastModifiedBy>Warfield Blvd Church of Christ</cp:lastModifiedBy>
  <cp:revision>16</cp:revision>
  <dcterms:created xsi:type="dcterms:W3CDTF">2012-09-20T22:39:38Z</dcterms:created>
  <dcterms:modified xsi:type="dcterms:W3CDTF">2012-09-28T01:49:52Z</dcterms:modified>
</cp:coreProperties>
</file>