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b="def" i="def"/>
      <a:tcStyle>
        <a:tcBdr/>
        <a:fill>
          <a:solidFill>
            <a:srgbClr val="747676">
              <a:alpha val="64000"/>
            </a:srgbClr>
          </a:solidFill>
        </a:fill>
      </a:tcStyle>
    </a:band2H>
    <a:firstCol>
      <a:tcTxStyle b="on" i="off">
        <a:font>
          <a:latin typeface="Helvetica Neue"/>
          <a:ea typeface="Helvetica Neue"/>
          <a:cs typeface="Helvetica Neue"/>
        </a:font>
        <a:srgbClr val="FFFFFF"/>
      </a:tcTxStyle>
      <a:tcStyle>
        <a:tcBdr>
          <a:left>
            <a:ln w="12700" cap="flat">
              <a:solidFill>
                <a:srgbClr val="A9A9A9"/>
              </a:solidFill>
              <a:prstDash val="solid"/>
              <a:miter lim="400000"/>
            </a:ln>
          </a:left>
          <a:right>
            <a:ln w="25400" cap="flat">
              <a:solidFill>
                <a:srgbClr val="FFFFFF"/>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1">
                  <a:lumOff val="13543"/>
                </a:schemeClr>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solidFill>
            <a:srgbClr val="014D80"/>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47676">
              <a:alpha val="63790"/>
            </a:srgbClr>
          </a:solidFill>
        </a:fill>
      </a:tcStyle>
    </a:band2H>
    <a:firstCol>
      <a:tcTxStyle b="off" i="off">
        <a:font>
          <a:latin typeface="Helvetica Neue Medium"/>
          <a:ea typeface="Helvetica Neue Medium"/>
          <a:cs typeface="Helvetica Neue Medium"/>
        </a:font>
        <a:srgbClr val="FFFFFF"/>
      </a:tcTxStyle>
      <a:tcStyle>
        <a:tcBdr>
          <a:left>
            <a:ln w="12700" cap="flat">
              <a:solidFill>
                <a:srgbClr val="A9A9A9"/>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09D00"/>
          </a:solidFill>
        </a:fill>
      </a:tcStyle>
    </a:firstCol>
    <a:lastRow>
      <a:tcTxStyle b="off"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61D836"/>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ff" i="off">
        <a:font>
          <a:latin typeface="Helvetica Neue Medium"/>
          <a:ea typeface="Helvetica Neue Medium"/>
          <a:cs typeface="Helvetica Neue Medium"/>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27002"/>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b="def" i="def"/>
      <a:tcStyle>
        <a:tcBdr/>
        <a:fill>
          <a:solidFill>
            <a:srgbClr val="747676">
              <a:alpha val="63790"/>
            </a:srgb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E3E5E8"/>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chemeClr val="accent4">
              <a:hueOff val="-613784"/>
              <a:lumOff val="1275"/>
            </a:schemeClr>
          </a:solidFill>
        </a:fill>
      </a:tcStyle>
    </a:firstCol>
    <a:lastRow>
      <a:tcTxStyle b="on" i="off">
        <a:font>
          <a:latin typeface="Helvetica Neue"/>
          <a:ea typeface="Helvetica Neue"/>
          <a:cs typeface="Helvetica Neue"/>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4">
                  <a:hueOff val="-613784"/>
                  <a:lumOff val="1275"/>
                </a:schemeClr>
              </a:solidFill>
              <a:prstDash val="solid"/>
              <a:miter lim="400000"/>
            </a:ln>
          </a:top>
          <a:bottom>
            <a:ln w="12700" cap="flat">
              <a:solidFill>
                <a:srgbClr val="E3E5E8"/>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E3E5E8"/>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FF5300"/>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98195F"/>
          </a:solidFill>
        </a:fill>
      </a:tcStyle>
    </a:firstCol>
    <a:lastRow>
      <a:tcTxStyle b="on" i="off">
        <a:font>
          <a:latin typeface="Helvetica Neue"/>
          <a:ea typeface="Helvetica Neue"/>
          <a:cs typeface="Helvetica Neue"/>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6"/>
              </a:solidFill>
              <a:prstDash val="solid"/>
              <a:miter lim="400000"/>
            </a:ln>
          </a:top>
          <a:bottom>
            <a:ln w="12700" cap="flat">
              <a:solidFill>
                <a:srgbClr val="A6AA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A6AAA9"/>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650E48"/>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47676">
              <a:alpha val="64000"/>
            </a:srgbClr>
          </a:solidFill>
        </a:fill>
      </a:tcStyle>
    </a:band2H>
    <a:firstCol>
      <a:tcTxStyle b="on" i="off">
        <a:font>
          <a:latin typeface="Helvetica Neue"/>
          <a:ea typeface="Helvetica Neue"/>
          <a:cs typeface="Helvetica Neue"/>
        </a:font>
        <a:srgbClr val="FFFFFF"/>
      </a:tcTxStyle>
      <a:tcStyle>
        <a:tcBdr>
          <a:left>
            <a:ln w="12700" cap="flat">
              <a:solidFill>
                <a:srgbClr val="A9A9A9"/>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262727"/>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42424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5" name="Shape 145"/>
          <p:cNvSpPr/>
          <p:nvPr>
            <p:ph type="sldImg"/>
          </p:nvPr>
        </p:nvSpPr>
        <p:spPr>
          <a:xfrm>
            <a:off x="1143000" y="685800"/>
            <a:ext cx="4572000" cy="3429000"/>
          </a:xfrm>
          <a:prstGeom prst="rect">
            <a:avLst/>
          </a:prstGeom>
        </p:spPr>
        <p:txBody>
          <a:bodyPr/>
          <a:lstStyle/>
          <a:p>
            <a:pPr/>
          </a:p>
        </p:txBody>
      </p:sp>
      <p:sp>
        <p:nvSpPr>
          <p:cNvPr id="146" name="Shape 14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Presentation Title"/>
          <p:cNvSpPr txBox="1"/>
          <p:nvPr>
            <p:ph type="title" hasCustomPrompt="1"/>
          </p:nvPr>
        </p:nvSpPr>
        <p:spPr>
          <a:xfrm>
            <a:off x="1206496" y="2574991"/>
            <a:ext cx="21971004" cy="4648201"/>
          </a:xfrm>
          <a:prstGeom prst="rect">
            <a:avLst/>
          </a:prstGeom>
        </p:spPr>
        <p:txBody>
          <a:bodyPr anchor="b"/>
          <a:lstStyle/>
          <a:p>
            <a:pPr/>
            <a:r>
              <a:t>Presentation Title</a:t>
            </a:r>
          </a:p>
        </p:txBody>
      </p:sp>
      <p:sp>
        <p:nvSpPr>
          <p:cNvPr id="12" name="Body Level One…"/>
          <p:cNvSpPr txBox="1"/>
          <p:nvPr>
            <p:ph type="body" sz="half" idx="1" hasCustomPrompt="1"/>
          </p:nvPr>
        </p:nvSpPr>
        <p:spPr>
          <a:xfrm>
            <a:off x="1206500" y="8325470"/>
            <a:ext cx="21971000" cy="3761349"/>
          </a:xfrm>
          <a:prstGeom prst="rect">
            <a:avLst/>
          </a:prstGeom>
        </p:spPr>
        <p:txBody>
          <a:bodyPr/>
          <a:lstStyle>
            <a:lvl1pPr marL="0" indent="0" defTabSz="825500">
              <a:lnSpc>
                <a:spcPct val="100000"/>
              </a:lnSpc>
              <a:spcBef>
                <a:spcPts val="0"/>
              </a:spcBef>
              <a:buSzTx/>
              <a:buNone/>
              <a:defRPr sz="11500"/>
            </a:lvl1pPr>
            <a:lvl2pPr marL="0" indent="457200" defTabSz="825500">
              <a:lnSpc>
                <a:spcPct val="100000"/>
              </a:lnSpc>
              <a:spcBef>
                <a:spcPts val="0"/>
              </a:spcBef>
              <a:buSzTx/>
              <a:buNone/>
              <a:defRPr sz="11500"/>
            </a:lvl2pPr>
            <a:lvl3pPr marL="0" indent="914400" defTabSz="825500">
              <a:lnSpc>
                <a:spcPct val="100000"/>
              </a:lnSpc>
              <a:spcBef>
                <a:spcPts val="0"/>
              </a:spcBef>
              <a:buSzTx/>
              <a:buNone/>
              <a:defRPr sz="11500"/>
            </a:lvl3pPr>
            <a:lvl4pPr marL="0" indent="1371600" defTabSz="825500">
              <a:lnSpc>
                <a:spcPct val="100000"/>
              </a:lnSpc>
              <a:spcBef>
                <a:spcPts val="0"/>
              </a:spcBef>
              <a:buSzTx/>
              <a:buNone/>
              <a:defRPr sz="11500"/>
            </a:lvl4pPr>
            <a:lvl5pPr marL="0" indent="1828800" defTabSz="825500">
              <a:lnSpc>
                <a:spcPct val="100000"/>
              </a:lnSpc>
              <a:spcBef>
                <a:spcPts val="0"/>
              </a:spcBef>
              <a:buSzTx/>
              <a:buNone/>
              <a:defRPr sz="11500"/>
            </a:lvl5pPr>
          </a:lstStyle>
          <a:p>
            <a:pPr/>
            <a:r>
              <a:t>Presentation Subtitle</a:t>
            </a:r>
          </a:p>
          <a:p>
            <a:pPr lvl="1"/>
            <a:r>
              <a:t/>
            </a:r>
          </a:p>
          <a:p>
            <a:pPr lvl="2"/>
            <a:r>
              <a:t/>
            </a:r>
          </a:p>
          <a:p>
            <a:pPr lvl="3"/>
            <a:r>
              <a:t/>
            </a:r>
          </a:p>
          <a:p>
            <a:pPr lvl="4"/>
            <a:r>
              <a:t/>
            </a:r>
          </a:p>
        </p:txBody>
      </p:sp>
      <p:sp>
        <p:nvSpPr>
          <p:cNvPr id="13" name="Slide Number"/>
          <p:cNvSpPr txBox="1"/>
          <p:nvPr>
            <p:ph type="sldNum" sz="quarter" idx="2"/>
          </p:nvPr>
        </p:nvSpPr>
        <p:spPr>
          <a:xfrm>
            <a:off x="12007748" y="13080999"/>
            <a:ext cx="368504"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6" name="Body Level One…"/>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232" sz="11600">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232" sz="11600">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232" sz="11600">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232" sz="116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4" name="Fact information"/>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atin typeface="Helvetica Neue"/>
                <a:ea typeface="Helvetica Neue"/>
                <a:cs typeface="Helvetica Neue"/>
                <a:sym typeface="Helvetica Neue"/>
              </a:defRPr>
            </a:lvl1pPr>
          </a:lstStyle>
          <a:p>
            <a:pPr/>
            <a:r>
              <a:t>Fact information</a:t>
            </a:r>
          </a:p>
        </p:txBody>
      </p:sp>
      <p:sp>
        <p:nvSpPr>
          <p:cNvPr id="105" name="Body Level One…"/>
          <p:cNvSpPr txBox="1"/>
          <p:nvPr>
            <p:ph type="body" idx="1" hasCustomPrompt="1"/>
          </p:nvPr>
        </p:nvSpPr>
        <p:spPr>
          <a:xfrm>
            <a:off x="1206500" y="935258"/>
            <a:ext cx="21971000" cy="7359063"/>
          </a:xfrm>
          <a:prstGeom prst="rect">
            <a:avLst/>
          </a:prstGeom>
        </p:spPr>
        <p:txBody>
          <a:bodyPr anchor="b"/>
          <a:lstStyle>
            <a:lvl1pPr marL="0" indent="0" algn="ctr">
              <a:lnSpc>
                <a:spcPct val="80000"/>
              </a:lnSpc>
              <a:spcBef>
                <a:spcPts val="0"/>
              </a:spcBef>
              <a:buSzTx/>
              <a:buNone/>
              <a:defRPr b="1" spc="-250" sz="25000">
                <a:latin typeface="Helvetica Neue"/>
                <a:ea typeface="Helvetica Neue"/>
                <a:cs typeface="Helvetica Neue"/>
                <a:sym typeface="Helvetica Neue"/>
              </a:defRPr>
            </a:lvl1pPr>
            <a:lvl2pPr marL="0" indent="457200" algn="ctr">
              <a:lnSpc>
                <a:spcPct val="80000"/>
              </a:lnSpc>
              <a:spcBef>
                <a:spcPts val="0"/>
              </a:spcBef>
              <a:buSzTx/>
              <a:buNone/>
              <a:defRPr b="1" spc="-250" sz="25000">
                <a:latin typeface="Helvetica Neue"/>
                <a:ea typeface="Helvetica Neue"/>
                <a:cs typeface="Helvetica Neue"/>
                <a:sym typeface="Helvetica Neue"/>
              </a:defRPr>
            </a:lvl2pPr>
            <a:lvl3pPr marL="0" indent="914400" algn="ctr">
              <a:lnSpc>
                <a:spcPct val="80000"/>
              </a:lnSpc>
              <a:spcBef>
                <a:spcPts val="0"/>
              </a:spcBef>
              <a:buSzTx/>
              <a:buNone/>
              <a:defRPr b="1" spc="-250" sz="25000">
                <a:latin typeface="Helvetica Neue"/>
                <a:ea typeface="Helvetica Neue"/>
                <a:cs typeface="Helvetica Neue"/>
                <a:sym typeface="Helvetica Neue"/>
              </a:defRPr>
            </a:lvl3pPr>
            <a:lvl4pPr marL="0" indent="1371600" algn="ctr">
              <a:lnSpc>
                <a:spcPct val="80000"/>
              </a:lnSpc>
              <a:spcBef>
                <a:spcPts val="0"/>
              </a:spcBef>
              <a:buSzTx/>
              <a:buNone/>
              <a:defRPr b="1" spc="-250" sz="25000">
                <a:latin typeface="Helvetica Neue"/>
                <a:ea typeface="Helvetica Neue"/>
                <a:cs typeface="Helvetica Neue"/>
                <a:sym typeface="Helvetica Neue"/>
              </a:defRPr>
            </a:lvl4pPr>
            <a:lvl5pPr marL="0" indent="1828800" algn="ctr">
              <a:lnSpc>
                <a:spcPct val="80000"/>
              </a:lnSpc>
              <a:spcBef>
                <a:spcPts val="0"/>
              </a:spcBef>
              <a:buSzTx/>
              <a:buNone/>
              <a:defRPr b="1" spc="-250" sz="25000">
                <a:latin typeface="Helvetica Neue"/>
                <a:ea typeface="Helvetica Neue"/>
                <a:cs typeface="Helvetica Neue"/>
                <a:sym typeface="Helvetica Neue"/>
              </a:defRPr>
            </a:lvl5pPr>
          </a:lstStyle>
          <a:p>
            <a:pPr/>
            <a:r>
              <a:t>100%</a:t>
            </a:r>
          </a:p>
          <a:p>
            <a:pPr lvl="1"/>
            <a:r>
              <a:t/>
            </a:r>
          </a:p>
          <a:p>
            <a:pPr lvl="2"/>
            <a:r>
              <a:t/>
            </a:r>
          </a:p>
          <a:p>
            <a:pPr lvl="3"/>
            <a:r>
              <a:t/>
            </a:r>
          </a:p>
          <a:p>
            <a:pPr lvl="4"/>
            <a:r>
              <a:t/>
            </a:r>
          </a:p>
        </p:txBody>
      </p:sp>
      <p:sp>
        <p:nvSpPr>
          <p:cNvPr id="10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3" name="Body Level One…"/>
          <p:cNvSpPr txBox="1"/>
          <p:nvPr>
            <p:ph type="body" idx="1" hasCustomPrompt="1"/>
          </p:nvPr>
        </p:nvSpPr>
        <p:spPr>
          <a:xfrm>
            <a:off x="1753923" y="1132601"/>
            <a:ext cx="20876154" cy="11450798"/>
          </a:xfrm>
          <a:prstGeom prst="rect">
            <a:avLst/>
          </a:prstGeom>
        </p:spPr>
        <p:txBody>
          <a:bodyPr anchor="ctr"/>
          <a:lstStyle>
            <a:lvl1pPr marL="0" indent="3923">
              <a:spcBef>
                <a:spcPts val="1200"/>
              </a:spcBef>
              <a:buSzTx/>
              <a:buNone/>
              <a:defRPr i="1" spc="-200" sz="10000"/>
            </a:lvl1pPr>
            <a:lvl2pPr marL="0" indent="461123">
              <a:spcBef>
                <a:spcPts val="1200"/>
              </a:spcBef>
              <a:buSzTx/>
              <a:buNone/>
              <a:defRPr i="1" spc="-200" sz="10000"/>
            </a:lvl2pPr>
            <a:lvl3pPr marL="0" indent="918323">
              <a:spcBef>
                <a:spcPts val="1200"/>
              </a:spcBef>
              <a:buSzTx/>
              <a:buNone/>
              <a:defRPr i="1" spc="-200" sz="10000"/>
            </a:lvl3pPr>
            <a:lvl4pPr marL="0" indent="1375523">
              <a:spcBef>
                <a:spcPts val="1200"/>
              </a:spcBef>
              <a:buSzTx/>
              <a:buNone/>
              <a:defRPr i="1" spc="-200" sz="10000"/>
            </a:lvl4pPr>
            <a:lvl5pPr marL="0" indent="1832723">
              <a:spcBef>
                <a:spcPts val="1200"/>
              </a:spcBef>
              <a:buSzTx/>
              <a:buNone/>
              <a:defRPr i="1" spc="-200" sz="10000"/>
            </a:lvl5pPr>
          </a:lstStyle>
          <a:p>
            <a:pPr/>
            <a:r>
              <a:t>“Notable Quote”</a:t>
            </a:r>
          </a:p>
          <a:p>
            <a:pPr lvl="1"/>
            <a:r>
              <a:t/>
            </a:r>
          </a:p>
          <a:p>
            <a:pPr lvl="2"/>
            <a:r>
              <a:t/>
            </a:r>
          </a:p>
          <a:p>
            <a:pPr lvl="3"/>
            <a:r>
              <a:t/>
            </a:r>
          </a:p>
          <a:p>
            <a:pPr lvl="4"/>
            <a:r>
              <a:t/>
            </a:r>
          </a:p>
        </p:txBody>
      </p:sp>
      <p:sp>
        <p:nvSpPr>
          <p:cNvPr id="1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1" name="Close-up of wild plants growing between rocks"/>
          <p:cNvSpPr/>
          <p:nvPr>
            <p:ph type="pic" sz="quarter" idx="21"/>
          </p:nvPr>
        </p:nvSpPr>
        <p:spPr>
          <a:xfrm>
            <a:off x="15430500" y="7085409"/>
            <a:ext cx="8128000" cy="5410201"/>
          </a:xfrm>
          <a:prstGeom prst="rect">
            <a:avLst/>
          </a:prstGeom>
        </p:spPr>
        <p:txBody>
          <a:bodyPr lIns="91439" tIns="45719" rIns="91439" bIns="45719">
            <a:noAutofit/>
          </a:bodyPr>
          <a:lstStyle/>
          <a:p>
            <a:pPr/>
          </a:p>
        </p:txBody>
      </p:sp>
      <p:sp>
        <p:nvSpPr>
          <p:cNvPr id="122" name="Large rock formation under dark clouds with a dirt road in the foreground"/>
          <p:cNvSpPr/>
          <p:nvPr>
            <p:ph type="pic" idx="22"/>
          </p:nvPr>
        </p:nvSpPr>
        <p:spPr>
          <a:xfrm>
            <a:off x="-2933700" y="1270000"/>
            <a:ext cx="22699133" cy="11277600"/>
          </a:xfrm>
          <a:prstGeom prst="rect">
            <a:avLst/>
          </a:prstGeom>
        </p:spPr>
        <p:txBody>
          <a:bodyPr lIns="91439" tIns="45719" rIns="91439" bIns="45719">
            <a:noAutofit/>
          </a:bodyPr>
          <a:lstStyle/>
          <a:p>
            <a:pPr/>
          </a:p>
        </p:txBody>
      </p:sp>
      <p:sp>
        <p:nvSpPr>
          <p:cNvPr id="123" name="Close-up of a wild plant growing between lava rocks"/>
          <p:cNvSpPr/>
          <p:nvPr>
            <p:ph type="pic" sz="quarter" idx="23"/>
          </p:nvPr>
        </p:nvSpPr>
        <p:spPr>
          <a:xfrm>
            <a:off x="15430500" y="1270000"/>
            <a:ext cx="8128000" cy="5410200"/>
          </a:xfrm>
          <a:prstGeom prst="rect">
            <a:avLst/>
          </a:prstGeom>
        </p:spPr>
        <p:txBody>
          <a:bodyPr lIns="91439" tIns="45719" rIns="91439" bIns="45719">
            <a:noAutofit/>
          </a:bodyPr>
          <a:lstStyle/>
          <a:p>
            <a:pPr/>
          </a:p>
        </p:txBody>
      </p:sp>
      <p:sp>
        <p:nvSpPr>
          <p:cNvPr id="12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1" name="waterfall surrounded by a green rocky landscape"/>
          <p:cNvSpPr/>
          <p:nvPr>
            <p:ph type="pic" idx="21"/>
          </p:nvPr>
        </p:nvSpPr>
        <p:spPr>
          <a:xfrm>
            <a:off x="-1511300" y="-3721100"/>
            <a:ext cx="28511500" cy="19030242"/>
          </a:xfrm>
          <a:prstGeom prst="rect">
            <a:avLst/>
          </a:prstGeom>
        </p:spPr>
        <p:txBody>
          <a:bodyPr lIns="91439" tIns="45719" rIns="91439" bIns="45719">
            <a:noAutofit/>
          </a:bodyPr>
          <a:lstStyle/>
          <a:p>
            <a:pPr/>
          </a:p>
        </p:txBody>
      </p:sp>
      <p:sp>
        <p:nvSpPr>
          <p:cNvPr id="1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3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0" name="Green, hilly landscape"/>
          <p:cNvSpPr/>
          <p:nvPr>
            <p:ph type="pic" idx="21"/>
          </p:nvPr>
        </p:nvSpPr>
        <p:spPr>
          <a:xfrm>
            <a:off x="-431800" y="-4038600"/>
            <a:ext cx="29464000" cy="18034000"/>
          </a:xfrm>
          <a:prstGeom prst="rect">
            <a:avLst/>
          </a:prstGeom>
        </p:spPr>
        <p:txBody>
          <a:bodyPr lIns="91439" tIns="45719" rIns="91439" bIns="45719">
            <a:noAutofit/>
          </a:bodyPr>
          <a:lstStyle/>
          <a:p>
            <a:pPr/>
          </a:p>
        </p:txBody>
      </p:sp>
      <p:sp>
        <p:nvSpPr>
          <p:cNvPr id="21" name="Presentation Title"/>
          <p:cNvSpPr txBox="1"/>
          <p:nvPr>
            <p:ph type="title" hasCustomPrompt="1"/>
          </p:nvPr>
        </p:nvSpPr>
        <p:spPr>
          <a:xfrm>
            <a:off x="1206500" y="7124700"/>
            <a:ext cx="21971000" cy="4648200"/>
          </a:xfrm>
          <a:prstGeom prst="rect">
            <a:avLst/>
          </a:prstGeom>
        </p:spPr>
        <p:txBody>
          <a:bodyPr anchor="b"/>
          <a:lstStyle>
            <a:lvl1pPr>
              <a:defRPr spc="-250" sz="12500"/>
            </a:lvl1pPr>
          </a:lstStyle>
          <a:p>
            <a:pPr/>
            <a:r>
              <a:t>Presentation Title</a:t>
            </a:r>
          </a:p>
        </p:txBody>
      </p:sp>
      <p:sp>
        <p:nvSpPr>
          <p:cNvPr id="22" name="Author and Date"/>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atin typeface="Helvetica Neue"/>
                <a:ea typeface="Helvetica Neue"/>
                <a:cs typeface="Helvetica Neue"/>
                <a:sym typeface="Helvetica Neue"/>
              </a:defRPr>
            </a:lvl1pPr>
          </a:lstStyle>
          <a:p>
            <a:pPr/>
            <a:r>
              <a:t>Author and Date</a:t>
            </a:r>
          </a:p>
        </p:txBody>
      </p:sp>
      <p:sp>
        <p:nvSpPr>
          <p:cNvPr id="23" name="Body Level One…"/>
          <p:cNvSpPr txBox="1"/>
          <p:nvPr>
            <p:ph type="body" sz="quarter" idx="1" hasCustomPrompt="1"/>
          </p:nvPr>
        </p:nvSpPr>
        <p:spPr>
          <a:xfrm>
            <a:off x="1206500" y="11609910"/>
            <a:ext cx="21971000" cy="1144688"/>
          </a:xfrm>
          <a:prstGeom prst="rect">
            <a:avLst/>
          </a:prstGeom>
        </p:spPr>
        <p:txBody>
          <a:bodyPr/>
          <a:lstStyle>
            <a:lvl1pPr marL="0" indent="0" defTabSz="825500">
              <a:lnSpc>
                <a:spcPct val="100000"/>
              </a:lnSpc>
              <a:spcBef>
                <a:spcPts val="0"/>
              </a:spcBef>
              <a:buSzTx/>
              <a:buNone/>
              <a:defRPr sz="11000"/>
            </a:lvl1pPr>
            <a:lvl2pPr marL="0" indent="457200" defTabSz="825500">
              <a:lnSpc>
                <a:spcPct val="100000"/>
              </a:lnSpc>
              <a:spcBef>
                <a:spcPts val="0"/>
              </a:spcBef>
              <a:buSzTx/>
              <a:buNone/>
              <a:defRPr sz="11000"/>
            </a:lvl2pPr>
            <a:lvl3pPr marL="0" indent="914400" defTabSz="825500">
              <a:lnSpc>
                <a:spcPct val="100000"/>
              </a:lnSpc>
              <a:spcBef>
                <a:spcPts val="0"/>
              </a:spcBef>
              <a:buSzTx/>
              <a:buNone/>
              <a:defRPr sz="11000"/>
            </a:lvl3pPr>
            <a:lvl4pPr marL="0" indent="1371600" defTabSz="825500">
              <a:lnSpc>
                <a:spcPct val="100000"/>
              </a:lnSpc>
              <a:spcBef>
                <a:spcPts val="0"/>
              </a:spcBef>
              <a:buSzTx/>
              <a:buNone/>
              <a:defRPr sz="11000"/>
            </a:lvl4pPr>
            <a:lvl5pPr marL="0" indent="1828800" defTabSz="825500">
              <a:lnSpc>
                <a:spcPct val="100000"/>
              </a:lnSpc>
              <a:spcBef>
                <a:spcPts val="0"/>
              </a:spcBef>
              <a:buSzTx/>
              <a:buNone/>
              <a:defRPr sz="11000"/>
            </a:lvl5pPr>
          </a:lstStyle>
          <a:p>
            <a:pPr/>
            <a:r>
              <a:t>Presentation Subtitle </a:t>
            </a:r>
          </a:p>
          <a:p>
            <a:pPr lvl="1"/>
            <a:r>
              <a:t/>
            </a:r>
          </a:p>
          <a:p>
            <a:pPr lvl="2"/>
            <a:r>
              <a:t/>
            </a:r>
          </a:p>
          <a:p>
            <a:pPr lvl="3"/>
            <a:r>
              <a:t/>
            </a:r>
          </a:p>
          <a:p>
            <a:pPr lvl="4"/>
            <a:r>
              <a:t/>
            </a:r>
          </a:p>
        </p:txBody>
      </p:sp>
      <p:sp>
        <p:nvSpPr>
          <p:cNvPr id="2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1" name="Slide Title"/>
          <p:cNvSpPr txBox="1"/>
          <p:nvPr>
            <p:ph type="title" hasCustomPrompt="1"/>
          </p:nvPr>
        </p:nvSpPr>
        <p:spPr>
          <a:xfrm>
            <a:off x="1206500" y="1270000"/>
            <a:ext cx="9779000" cy="5882273"/>
          </a:xfrm>
          <a:prstGeom prst="rect">
            <a:avLst/>
          </a:prstGeom>
        </p:spPr>
        <p:txBody>
          <a:bodyPr anchor="b"/>
          <a:lstStyle/>
          <a:p>
            <a:pPr/>
            <a:r>
              <a:t>Slide Title</a:t>
            </a:r>
          </a:p>
        </p:txBody>
      </p:sp>
      <p:sp>
        <p:nvSpPr>
          <p:cNvPr id="32" name="Body Level One…"/>
          <p:cNvSpPr txBox="1"/>
          <p:nvPr>
            <p:ph type="body" sz="quarter" idx="1" hasCustomPrompt="1"/>
          </p:nvPr>
        </p:nvSpPr>
        <p:spPr>
          <a:xfrm>
            <a:off x="1206500" y="7060576"/>
            <a:ext cx="9779000" cy="5382403"/>
          </a:xfrm>
          <a:prstGeom prst="rect">
            <a:avLst/>
          </a:prstGeom>
        </p:spPr>
        <p:txBody>
          <a:bodyPr/>
          <a:lstStyle>
            <a:lvl1pPr marL="0" indent="0" defTabSz="825500">
              <a:lnSpc>
                <a:spcPct val="100000"/>
              </a:lnSpc>
              <a:spcBef>
                <a:spcPts val="0"/>
              </a:spcBef>
              <a:buSzTx/>
              <a:buNone/>
              <a:defRPr sz="11000"/>
            </a:lvl1pPr>
            <a:lvl2pPr marL="0" indent="457200" defTabSz="825500">
              <a:lnSpc>
                <a:spcPct val="100000"/>
              </a:lnSpc>
              <a:spcBef>
                <a:spcPts val="0"/>
              </a:spcBef>
              <a:buSzTx/>
              <a:buNone/>
              <a:defRPr sz="11000"/>
            </a:lvl2pPr>
            <a:lvl3pPr marL="0" indent="914400" defTabSz="825500">
              <a:lnSpc>
                <a:spcPct val="100000"/>
              </a:lnSpc>
              <a:spcBef>
                <a:spcPts val="0"/>
              </a:spcBef>
              <a:buSzTx/>
              <a:buNone/>
              <a:defRPr sz="11000"/>
            </a:lvl3pPr>
            <a:lvl4pPr marL="0" indent="1371600" defTabSz="825500">
              <a:lnSpc>
                <a:spcPct val="100000"/>
              </a:lnSpc>
              <a:spcBef>
                <a:spcPts val="0"/>
              </a:spcBef>
              <a:buSzTx/>
              <a:buNone/>
              <a:defRPr sz="11000"/>
            </a:lvl4pPr>
            <a:lvl5pPr marL="0" indent="1828800" defTabSz="825500">
              <a:lnSpc>
                <a:spcPct val="100000"/>
              </a:lnSpc>
              <a:spcBef>
                <a:spcPts val="0"/>
              </a:spcBef>
              <a:buSzTx/>
              <a:buNone/>
              <a:defRPr sz="11000"/>
            </a:lvl5pPr>
          </a:lstStyle>
          <a:p>
            <a:pPr/>
            <a:r>
              <a:t>Slide Subtitle</a:t>
            </a:r>
          </a:p>
          <a:p>
            <a:pPr lvl="1"/>
            <a:r>
              <a:t/>
            </a:r>
          </a:p>
          <a:p>
            <a:pPr lvl="2"/>
            <a:r>
              <a:t/>
            </a:r>
          </a:p>
          <a:p>
            <a:pPr lvl="3"/>
            <a:r>
              <a:t/>
            </a:r>
          </a:p>
          <a:p>
            <a:pPr lvl="4"/>
            <a:r>
              <a:t/>
            </a:r>
          </a:p>
        </p:txBody>
      </p:sp>
      <p:sp>
        <p:nvSpPr>
          <p:cNvPr id="33" name="Moss-covered rocks"/>
          <p:cNvSpPr/>
          <p:nvPr>
            <p:ph type="pic" sz="half" idx="21"/>
          </p:nvPr>
        </p:nvSpPr>
        <p:spPr>
          <a:xfrm>
            <a:off x="12052303" y="1270000"/>
            <a:ext cx="11188406" cy="11209889"/>
          </a:xfrm>
          <a:prstGeom prst="rect">
            <a:avLst/>
          </a:prstGeom>
        </p:spPr>
        <p:txBody>
          <a:bodyPr lIns="91439" tIns="45719" rIns="91439" bIns="45719">
            <a:noAutofit/>
          </a:bodyPr>
          <a:lstStyle/>
          <a:p>
            <a:pPr/>
          </a:p>
        </p:txBody>
      </p:sp>
      <p:sp>
        <p:nvSpPr>
          <p:cNvPr id="34"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1" name="Slide Title"/>
          <p:cNvSpPr txBox="1"/>
          <p:nvPr>
            <p:ph type="title" hasCustomPrompt="1"/>
          </p:nvPr>
        </p:nvSpPr>
        <p:spPr>
          <a:prstGeom prst="rect">
            <a:avLst/>
          </a:prstGeom>
        </p:spPr>
        <p:txBody>
          <a:bodyPr/>
          <a:lstStyle/>
          <a:p>
            <a:pPr/>
            <a:r>
              <a:t>Slide Title</a:t>
            </a:r>
          </a:p>
        </p:txBody>
      </p:sp>
      <p:sp>
        <p:nvSpPr>
          <p:cNvPr id="42"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0" name="Body Level One…"/>
          <p:cNvSpPr txBox="1"/>
          <p:nvPr>
            <p:ph type="body" idx="1" hasCustomPrompt="1"/>
          </p:nvPr>
        </p:nvSpPr>
        <p:spPr>
          <a:xfrm>
            <a:off x="1206500" y="2292665"/>
            <a:ext cx="21971000" cy="9130670"/>
          </a:xfrm>
          <a:prstGeom prst="rect">
            <a:avLst/>
          </a:prstGeom>
        </p:spPr>
        <p:txBody>
          <a:bodyPr/>
          <a:lstStyle>
            <a:lvl1pPr marL="952499" indent="-952499"/>
            <a:lvl2pPr marL="1562099" indent="-952499"/>
            <a:lvl3pPr marL="2171699" indent="-952499"/>
            <a:lvl4pPr marL="2781299" indent="-952499"/>
            <a:lvl5pPr marL="3390900" indent="-952500"/>
          </a:lstStyle>
          <a:p>
            <a:pPr/>
            <a:r>
              <a:t>Slide bullet text</a:t>
            </a:r>
          </a:p>
          <a:p>
            <a:pPr lvl="1"/>
            <a:r>
              <a:t/>
            </a:r>
          </a:p>
          <a:p>
            <a:pPr lvl="2"/>
            <a:r>
              <a:t/>
            </a:r>
          </a:p>
          <a:p>
            <a:pPr lvl="3"/>
            <a:r>
              <a:t/>
            </a:r>
          </a:p>
          <a:p>
            <a:pPr lvl="4"/>
            <a:r>
              <a:t/>
            </a:r>
          </a:p>
        </p:txBody>
      </p:sp>
      <p:sp>
        <p:nvSpPr>
          <p:cNvPr id="5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58" name="Slide Title"/>
          <p:cNvSpPr txBox="1"/>
          <p:nvPr>
            <p:ph type="title" hasCustomPrompt="1"/>
          </p:nvPr>
        </p:nvSpPr>
        <p:spPr>
          <a:xfrm>
            <a:off x="1206500" y="952500"/>
            <a:ext cx="9779000" cy="1435100"/>
          </a:xfrm>
          <a:prstGeom prst="rect">
            <a:avLst/>
          </a:prstGeom>
        </p:spPr>
        <p:txBody>
          <a:bodyPr/>
          <a:lstStyle/>
          <a:p>
            <a:pPr/>
            <a:r>
              <a:t>Slide Title</a:t>
            </a:r>
          </a:p>
        </p:txBody>
      </p:sp>
      <p:sp>
        <p:nvSpPr>
          <p:cNvPr id="59" name="Slide Subtitle"/>
          <p:cNvSpPr txBox="1"/>
          <p:nvPr>
            <p:ph type="body" sz="quarter" idx="21" hasCustomPrompt="1"/>
          </p:nvPr>
        </p:nvSpPr>
        <p:spPr>
          <a:xfrm>
            <a:off x="1206500" y="2245962"/>
            <a:ext cx="9779000" cy="934780"/>
          </a:xfrm>
          <a:prstGeom prst="rect">
            <a:avLst/>
          </a:prstGeom>
        </p:spPr>
        <p:txBody>
          <a:bodyPr lIns="45719" tIns="45719" rIns="45719" bIns="45719"/>
          <a:lstStyle>
            <a:lvl1pPr marL="0" indent="0" defTabSz="445770">
              <a:lnSpc>
                <a:spcPct val="100000"/>
              </a:lnSpc>
              <a:spcBef>
                <a:spcPts val="0"/>
              </a:spcBef>
              <a:buSzTx/>
              <a:buNone/>
              <a:defRPr sz="5940"/>
            </a:lvl1pPr>
          </a:lstStyle>
          <a:p>
            <a:pPr/>
            <a:r>
              <a:t>Slide Subtitle</a:t>
            </a:r>
          </a:p>
        </p:txBody>
      </p:sp>
      <p:sp>
        <p:nvSpPr>
          <p:cNvPr id="60" name="Body Level One…"/>
          <p:cNvSpPr txBox="1"/>
          <p:nvPr>
            <p:ph type="body" sz="half" idx="1" hasCustomPrompt="1"/>
          </p:nvPr>
        </p:nvSpPr>
        <p:spPr>
          <a:xfrm>
            <a:off x="1206500" y="4248504"/>
            <a:ext cx="9779000" cy="8256012"/>
          </a:xfrm>
          <a:prstGeom prst="rect">
            <a:avLst/>
          </a:prstGeom>
        </p:spPr>
        <p:txBody>
          <a:bodyPr/>
          <a:lstStyle>
            <a:lvl1pPr marL="1143000" indent="-1143000"/>
            <a:lvl2pPr marL="1752600" indent="-1143000"/>
            <a:lvl3pPr marL="2362200" indent="-1143000"/>
            <a:lvl4pPr marL="2971800" indent="-1143000"/>
            <a:lvl5pPr marL="3581400" indent="-1143000"/>
          </a:lstStyle>
          <a:p>
            <a:pPr/>
            <a:r>
              <a:t>Slide bullet text</a:t>
            </a:r>
          </a:p>
          <a:p>
            <a:pPr lvl="1"/>
            <a:r>
              <a:t/>
            </a:r>
          </a:p>
          <a:p>
            <a:pPr lvl="2"/>
            <a:r>
              <a:t/>
            </a:r>
          </a:p>
          <a:p>
            <a:pPr lvl="3"/>
            <a:r>
              <a:t/>
            </a:r>
          </a:p>
          <a:p>
            <a:pPr lvl="4"/>
            <a:r>
              <a:t/>
            </a:r>
          </a:p>
        </p:txBody>
      </p:sp>
      <p:sp>
        <p:nvSpPr>
          <p:cNvPr id="61" name="Large rock formation under dark clouds with a dirt road in the foreground"/>
          <p:cNvSpPr/>
          <p:nvPr>
            <p:ph type="pic" idx="22"/>
          </p:nvPr>
        </p:nvSpPr>
        <p:spPr>
          <a:xfrm>
            <a:off x="6380200" y="1263848"/>
            <a:ext cx="22529801" cy="11193471"/>
          </a:xfrm>
          <a:prstGeom prst="rect">
            <a:avLst/>
          </a:prstGeom>
        </p:spPr>
        <p:txBody>
          <a:bodyPr lIns="91439" tIns="45719" rIns="91439" bIns="45719">
            <a:noAutofit/>
          </a:bodyPr>
          <a:lstStyle/>
          <a:p>
            <a:pPr/>
          </a:p>
        </p:txBody>
      </p:sp>
      <p:sp>
        <p:nvSpPr>
          <p:cNvPr id="6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69" name="Section Title"/>
          <p:cNvSpPr txBox="1"/>
          <p:nvPr>
            <p:ph type="title" hasCustomPrompt="1"/>
          </p:nvPr>
        </p:nvSpPr>
        <p:spPr>
          <a:xfrm>
            <a:off x="1206496" y="4533900"/>
            <a:ext cx="21971004" cy="4648200"/>
          </a:xfrm>
          <a:prstGeom prst="rect">
            <a:avLst/>
          </a:prstGeom>
        </p:spPr>
        <p:txBody>
          <a:bodyPr anchor="ctr"/>
          <a:lstStyle>
            <a:lvl1pPr>
              <a:defRPr spc="-230" sz="11500">
                <a:latin typeface="Arial Rounded MT Bold"/>
                <a:ea typeface="Arial Rounded MT Bold"/>
                <a:cs typeface="Arial Rounded MT Bold"/>
                <a:sym typeface="Arial Rounded MT Bold"/>
              </a:defRPr>
            </a:lvl1pPr>
          </a:lstStyle>
          <a:p>
            <a:pPr/>
            <a:r>
              <a:t>Section Title</a:t>
            </a:r>
          </a:p>
        </p:txBody>
      </p:sp>
      <p:sp>
        <p:nvSpPr>
          <p:cNvPr id="70"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7" name="Slide Title"/>
          <p:cNvSpPr txBox="1"/>
          <p:nvPr>
            <p:ph type="title" hasCustomPrompt="1"/>
          </p:nvPr>
        </p:nvSpPr>
        <p:spPr>
          <a:xfrm>
            <a:off x="1206500" y="952500"/>
            <a:ext cx="21971000" cy="1434949"/>
          </a:xfrm>
          <a:prstGeom prst="rect">
            <a:avLst/>
          </a:prstGeom>
        </p:spPr>
        <p:txBody>
          <a:bodyPr/>
          <a:lstStyle/>
          <a:p>
            <a:pPr/>
            <a:r>
              <a:t>Slide Title</a:t>
            </a:r>
          </a:p>
        </p:txBody>
      </p:sp>
      <p:sp>
        <p:nvSpPr>
          <p:cNvPr id="78" name="Slide Subtitle"/>
          <p:cNvSpPr txBox="1"/>
          <p:nvPr>
            <p:ph type="body" sz="quarter" idx="21" hasCustomPrompt="1"/>
          </p:nvPr>
        </p:nvSpPr>
        <p:spPr>
          <a:xfrm>
            <a:off x="1206500" y="2245962"/>
            <a:ext cx="21971000" cy="934780"/>
          </a:xfrm>
          <a:prstGeom prst="rect">
            <a:avLst/>
          </a:prstGeom>
        </p:spPr>
        <p:txBody>
          <a:bodyPr lIns="45719" tIns="45719" rIns="45719" bIns="45719"/>
          <a:lstStyle>
            <a:lvl1pPr marL="0" indent="0" defTabSz="445770">
              <a:lnSpc>
                <a:spcPct val="100000"/>
              </a:lnSpc>
              <a:spcBef>
                <a:spcPts val="0"/>
              </a:spcBef>
              <a:buSzTx/>
              <a:buNone/>
              <a:defRPr sz="5940"/>
            </a:lvl1pPr>
          </a:lstStyle>
          <a:p>
            <a:pPr/>
            <a:r>
              <a:t>Slide Subtitle</a:t>
            </a:r>
          </a:p>
        </p:txBody>
      </p:sp>
      <p:sp>
        <p:nvSpPr>
          <p:cNvPr id="7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6" name="Agenda Title"/>
          <p:cNvSpPr txBox="1"/>
          <p:nvPr>
            <p:ph type="title" hasCustomPrompt="1"/>
          </p:nvPr>
        </p:nvSpPr>
        <p:spPr>
          <a:xfrm>
            <a:off x="1206500" y="952500"/>
            <a:ext cx="21971000" cy="1435100"/>
          </a:xfrm>
          <a:prstGeom prst="rect">
            <a:avLst/>
          </a:prstGeom>
        </p:spPr>
        <p:txBody>
          <a:bodyPr/>
          <a:lstStyle/>
          <a:p>
            <a:pPr/>
            <a:r>
              <a:t>Agenda Title</a:t>
            </a:r>
          </a:p>
        </p:txBody>
      </p:sp>
      <p:sp>
        <p:nvSpPr>
          <p:cNvPr id="87" name="Agenda Subtitle"/>
          <p:cNvSpPr txBox="1"/>
          <p:nvPr>
            <p:ph type="body" sz="quarter" idx="21" hasCustomPrompt="1"/>
          </p:nvPr>
        </p:nvSpPr>
        <p:spPr>
          <a:xfrm>
            <a:off x="1206500" y="2245962"/>
            <a:ext cx="21971000" cy="934780"/>
          </a:xfrm>
          <a:prstGeom prst="rect">
            <a:avLst/>
          </a:prstGeom>
        </p:spPr>
        <p:txBody>
          <a:bodyPr lIns="45719" tIns="45719" rIns="45719" bIns="45719"/>
          <a:lstStyle>
            <a:lvl1pPr marL="0" indent="0" defTabSz="445770">
              <a:lnSpc>
                <a:spcPct val="100000"/>
              </a:lnSpc>
              <a:spcBef>
                <a:spcPts val="0"/>
              </a:spcBef>
              <a:buSzTx/>
              <a:buNone/>
              <a:defRPr sz="5940"/>
            </a:lvl1pPr>
          </a:lstStyle>
          <a:p>
            <a:pPr/>
            <a:r>
              <a:t>Agenda Subtitle</a:t>
            </a:r>
          </a:p>
        </p:txBody>
      </p:sp>
      <p:sp>
        <p:nvSpPr>
          <p:cNvPr id="88" name="Body Level One…"/>
          <p:cNvSpPr txBox="1"/>
          <p:nvPr>
            <p:ph type="body" idx="1" hasCustomPrompt="1"/>
          </p:nvPr>
        </p:nvSpPr>
        <p:spPr>
          <a:xfrm>
            <a:off x="1206500" y="4248504"/>
            <a:ext cx="21971000" cy="8256012"/>
          </a:xfrm>
          <a:prstGeom prst="rect">
            <a:avLst/>
          </a:prstGeom>
        </p:spPr>
        <p:txBody>
          <a:bodyPr/>
          <a:lstStyle>
            <a:lvl1pPr marL="0" indent="0" defTabSz="825500">
              <a:lnSpc>
                <a:spcPct val="100000"/>
              </a:lnSpc>
              <a:spcBef>
                <a:spcPts val="1800"/>
              </a:spcBef>
              <a:buSzTx/>
              <a:buNone/>
              <a:defRPr spc="-55" sz="5500">
                <a:latin typeface="Helvetica Neue"/>
                <a:ea typeface="Helvetica Neue"/>
                <a:cs typeface="Helvetica Neue"/>
                <a:sym typeface="Helvetica Neue"/>
              </a:defRPr>
            </a:lvl1pPr>
            <a:lvl2pPr marL="0" indent="457200" defTabSz="825500">
              <a:lnSpc>
                <a:spcPct val="100000"/>
              </a:lnSpc>
              <a:spcBef>
                <a:spcPts val="1800"/>
              </a:spcBef>
              <a:buSzTx/>
              <a:buNone/>
              <a:defRPr spc="-55" sz="5500">
                <a:latin typeface="Helvetica Neue"/>
                <a:ea typeface="Helvetica Neue"/>
                <a:cs typeface="Helvetica Neue"/>
                <a:sym typeface="Helvetica Neue"/>
              </a:defRPr>
            </a:lvl2pPr>
            <a:lvl3pPr marL="0" indent="914400" defTabSz="825500">
              <a:lnSpc>
                <a:spcPct val="100000"/>
              </a:lnSpc>
              <a:spcBef>
                <a:spcPts val="1800"/>
              </a:spcBef>
              <a:buSzTx/>
              <a:buNone/>
              <a:defRPr spc="-55" sz="5500">
                <a:latin typeface="Helvetica Neue"/>
                <a:ea typeface="Helvetica Neue"/>
                <a:cs typeface="Helvetica Neue"/>
                <a:sym typeface="Helvetica Neue"/>
              </a:defRPr>
            </a:lvl3pPr>
            <a:lvl4pPr marL="0" indent="1371600" defTabSz="825500">
              <a:lnSpc>
                <a:spcPct val="100000"/>
              </a:lnSpc>
              <a:spcBef>
                <a:spcPts val="1800"/>
              </a:spcBef>
              <a:buSzTx/>
              <a:buNone/>
              <a:defRPr spc="-55" sz="5500">
                <a:latin typeface="Helvetica Neue"/>
                <a:ea typeface="Helvetica Neue"/>
                <a:cs typeface="Helvetica Neue"/>
                <a:sym typeface="Helvetica Neue"/>
              </a:defRPr>
            </a:lvl4pPr>
            <a:lvl5pPr marL="0" indent="1828800" defTabSz="825500">
              <a:lnSpc>
                <a:spcPct val="100000"/>
              </a:lnSpc>
              <a:spcBef>
                <a:spcPts val="1800"/>
              </a:spcBef>
              <a:buSzTx/>
              <a:buNone/>
              <a:defRPr spc="-55" sz="5500">
                <a:latin typeface="Helvetica Neue"/>
                <a:ea typeface="Helvetica Neue"/>
                <a:cs typeface="Helvetica Neue"/>
                <a:sym typeface="Helvetica Neue"/>
              </a:defRPr>
            </a:lvl5pPr>
          </a:lstStyle>
          <a:p>
            <a:pPr/>
            <a:r>
              <a:t>Agenda Topics</a:t>
            </a:r>
          </a:p>
          <a:p>
            <a:pPr lvl="1"/>
            <a:r>
              <a:t/>
            </a:r>
          </a:p>
          <a:p>
            <a:pPr lvl="2"/>
            <a:r>
              <a:t/>
            </a:r>
          </a:p>
          <a:p>
            <a:pPr lvl="3"/>
            <a:r>
              <a:t/>
            </a:r>
          </a:p>
          <a:p>
            <a:pPr lvl="4"/>
            <a:r>
              <a:t/>
            </a:r>
          </a:p>
        </p:txBody>
      </p:sp>
      <p:sp>
        <p:nvSpPr>
          <p:cNvPr id="8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500" y="963139"/>
            <a:ext cx="21971000" cy="179410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500" y="3695856"/>
            <a:ext cx="21971000" cy="917957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2pPr marL="1341120" indent="-731520"/>
            <a:lvl3pPr marL="1950720" indent="-731520"/>
            <a:lvl4pPr marL="2560320" indent="-731520"/>
            <a:lvl5pPr marL="3169920" indent="-731520"/>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1pPr>
      <a:lvl2pPr marL="0" marR="0" indent="45720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2pPr>
      <a:lvl3pPr marL="0" marR="0" indent="91440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3pPr>
      <a:lvl4pPr marL="0" marR="0" indent="137160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4pPr>
      <a:lvl5pPr marL="0" marR="0" indent="182880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5pPr>
      <a:lvl6pPr marL="0" marR="0" indent="228600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6pPr>
      <a:lvl7pPr marL="0" marR="0" indent="274320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7pPr>
      <a:lvl8pPr marL="0" marR="0" indent="320040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8pPr>
      <a:lvl9pPr marL="0" marR="0" indent="3657600" algn="l" defTabSz="2438338" rtl="0" latinLnBrk="0">
        <a:lnSpc>
          <a:spcPct val="80000"/>
        </a:lnSpc>
        <a:spcBef>
          <a:spcPts val="0"/>
        </a:spcBef>
        <a:spcAft>
          <a:spcPts val="0"/>
        </a:spcAft>
        <a:buClrTx/>
        <a:buSzTx/>
        <a:buFontTx/>
        <a:buNone/>
        <a:tabLst/>
        <a:defRPr b="0" baseline="0" cap="none" i="0" spc="-280" strike="noStrike" sz="14000" u="none">
          <a:solidFill>
            <a:srgbClr val="FFFFFF"/>
          </a:solidFill>
          <a:uFillTx/>
          <a:latin typeface="+mn-lt"/>
          <a:ea typeface="+mn-ea"/>
          <a:cs typeface="+mn-cs"/>
          <a:sym typeface="Arial Black"/>
        </a:defRPr>
      </a:lvl9pPr>
    </p:titleStyle>
    <p:bodyStyle>
      <a:lvl1pPr marL="731520" marR="0" indent="-731520" algn="l" defTabSz="2438338" rtl="0" latinLnBrk="0">
        <a:lnSpc>
          <a:spcPct val="90000"/>
        </a:lnSpc>
        <a:spcBef>
          <a:spcPts val="4500"/>
        </a:spcBef>
        <a:spcAft>
          <a:spcPts val="0"/>
        </a:spcAft>
        <a:buClrTx/>
        <a:buSzPct val="123000"/>
        <a:buFontTx/>
        <a:buChar char="•"/>
        <a:tabLst/>
        <a:defRPr b="0" baseline="0" cap="none" i="0" spc="0" strike="noStrike" sz="9000" u="none">
          <a:solidFill>
            <a:srgbClr val="FFFFFF"/>
          </a:solidFill>
          <a:uFillTx/>
          <a:latin typeface="Times New Roman"/>
          <a:ea typeface="Times New Roman"/>
          <a:cs typeface="Times New Roman"/>
          <a:sym typeface="Times New Roman"/>
        </a:defRPr>
      </a:lvl1pPr>
      <a:lvl2pPr marL="1752600" marR="0" indent="-1143000" algn="l" defTabSz="2438338" rtl="0" latinLnBrk="0">
        <a:lnSpc>
          <a:spcPct val="90000"/>
        </a:lnSpc>
        <a:spcBef>
          <a:spcPts val="4500"/>
        </a:spcBef>
        <a:spcAft>
          <a:spcPts val="0"/>
        </a:spcAft>
        <a:buClrTx/>
        <a:buSzPct val="123000"/>
        <a:buFontTx/>
        <a:buChar char="•"/>
        <a:tabLst/>
        <a:defRPr b="0" baseline="0" cap="none" i="0" spc="0" strike="noStrike" sz="9000" u="none">
          <a:solidFill>
            <a:srgbClr val="FFFFFF"/>
          </a:solidFill>
          <a:uFillTx/>
          <a:latin typeface="Times New Roman"/>
          <a:ea typeface="Times New Roman"/>
          <a:cs typeface="Times New Roman"/>
          <a:sym typeface="Times New Roman"/>
        </a:defRPr>
      </a:lvl2pPr>
      <a:lvl3pPr marL="2362200" marR="0" indent="-1143000" algn="l" defTabSz="2438338" rtl="0" latinLnBrk="0">
        <a:lnSpc>
          <a:spcPct val="90000"/>
        </a:lnSpc>
        <a:spcBef>
          <a:spcPts val="4500"/>
        </a:spcBef>
        <a:spcAft>
          <a:spcPts val="0"/>
        </a:spcAft>
        <a:buClrTx/>
        <a:buSzPct val="123000"/>
        <a:buFontTx/>
        <a:buChar char="•"/>
        <a:tabLst/>
        <a:defRPr b="0" baseline="0" cap="none" i="0" spc="0" strike="noStrike" sz="9000" u="none">
          <a:solidFill>
            <a:srgbClr val="FFFFFF"/>
          </a:solidFill>
          <a:uFillTx/>
          <a:latin typeface="Times New Roman"/>
          <a:ea typeface="Times New Roman"/>
          <a:cs typeface="Times New Roman"/>
          <a:sym typeface="Times New Roman"/>
        </a:defRPr>
      </a:lvl3pPr>
      <a:lvl4pPr marL="2971800" marR="0" indent="-1143000" algn="l" defTabSz="2438338" rtl="0" latinLnBrk="0">
        <a:lnSpc>
          <a:spcPct val="90000"/>
        </a:lnSpc>
        <a:spcBef>
          <a:spcPts val="4500"/>
        </a:spcBef>
        <a:spcAft>
          <a:spcPts val="0"/>
        </a:spcAft>
        <a:buClrTx/>
        <a:buSzPct val="123000"/>
        <a:buFontTx/>
        <a:buChar char="•"/>
        <a:tabLst/>
        <a:defRPr b="0" baseline="0" cap="none" i="0" spc="0" strike="noStrike" sz="9000" u="none">
          <a:solidFill>
            <a:srgbClr val="FFFFFF"/>
          </a:solidFill>
          <a:uFillTx/>
          <a:latin typeface="Times New Roman"/>
          <a:ea typeface="Times New Roman"/>
          <a:cs typeface="Times New Roman"/>
          <a:sym typeface="Times New Roman"/>
        </a:defRPr>
      </a:lvl4pPr>
      <a:lvl5pPr marL="3581400" marR="0" indent="-1143000" algn="l" defTabSz="2438338" rtl="0" latinLnBrk="0">
        <a:lnSpc>
          <a:spcPct val="90000"/>
        </a:lnSpc>
        <a:spcBef>
          <a:spcPts val="4500"/>
        </a:spcBef>
        <a:spcAft>
          <a:spcPts val="0"/>
        </a:spcAft>
        <a:buClrTx/>
        <a:buSzPct val="123000"/>
        <a:buFontTx/>
        <a:buChar char="•"/>
        <a:tabLst/>
        <a:defRPr b="0" baseline="0" cap="none" i="0" spc="0" strike="noStrike" sz="9000" u="none">
          <a:solidFill>
            <a:srgbClr val="FFFFFF"/>
          </a:solidFill>
          <a:uFillTx/>
          <a:latin typeface="Times New Roman"/>
          <a:ea typeface="Times New Roman"/>
          <a:cs typeface="Times New Roman"/>
          <a:sym typeface="Times New Roman"/>
        </a:defRPr>
      </a:lvl5pPr>
      <a:lvl6pPr marL="4191000" marR="0" indent="-1143000" algn="l" defTabSz="2438338" rtl="0" latinLnBrk="0">
        <a:lnSpc>
          <a:spcPct val="90000"/>
        </a:lnSpc>
        <a:spcBef>
          <a:spcPts val="4500"/>
        </a:spcBef>
        <a:spcAft>
          <a:spcPts val="0"/>
        </a:spcAft>
        <a:buClrTx/>
        <a:buSzPct val="123000"/>
        <a:buFontTx/>
        <a:buChar char="•"/>
        <a:tabLst/>
        <a:defRPr b="0" baseline="0" cap="none" i="0" spc="0" strike="noStrike" sz="9000" u="none">
          <a:solidFill>
            <a:srgbClr val="FFFFFF"/>
          </a:solidFill>
          <a:uFillTx/>
          <a:latin typeface="Times New Roman"/>
          <a:ea typeface="Times New Roman"/>
          <a:cs typeface="Times New Roman"/>
          <a:sym typeface="Times New Roman"/>
        </a:defRPr>
      </a:lvl6pPr>
      <a:lvl7pPr marL="4800600" marR="0" indent="-1143000" algn="l" defTabSz="2438338" rtl="0" latinLnBrk="0">
        <a:lnSpc>
          <a:spcPct val="90000"/>
        </a:lnSpc>
        <a:spcBef>
          <a:spcPts val="4500"/>
        </a:spcBef>
        <a:spcAft>
          <a:spcPts val="0"/>
        </a:spcAft>
        <a:buClrTx/>
        <a:buSzPct val="123000"/>
        <a:buFontTx/>
        <a:buChar char="•"/>
        <a:tabLst/>
        <a:defRPr b="0" baseline="0" cap="none" i="0" spc="0" strike="noStrike" sz="9000" u="none">
          <a:solidFill>
            <a:srgbClr val="FFFFFF"/>
          </a:solidFill>
          <a:uFillTx/>
          <a:latin typeface="Times New Roman"/>
          <a:ea typeface="Times New Roman"/>
          <a:cs typeface="Times New Roman"/>
          <a:sym typeface="Times New Roman"/>
        </a:defRPr>
      </a:lvl7pPr>
      <a:lvl8pPr marL="5410200" marR="0" indent="-1143000" algn="l" defTabSz="2438338" rtl="0" latinLnBrk="0">
        <a:lnSpc>
          <a:spcPct val="90000"/>
        </a:lnSpc>
        <a:spcBef>
          <a:spcPts val="4500"/>
        </a:spcBef>
        <a:spcAft>
          <a:spcPts val="0"/>
        </a:spcAft>
        <a:buClrTx/>
        <a:buSzPct val="123000"/>
        <a:buFontTx/>
        <a:buChar char="•"/>
        <a:tabLst/>
        <a:defRPr b="0" baseline="0" cap="none" i="0" spc="0" strike="noStrike" sz="9000" u="none">
          <a:solidFill>
            <a:srgbClr val="FFFFFF"/>
          </a:solidFill>
          <a:uFillTx/>
          <a:latin typeface="Times New Roman"/>
          <a:ea typeface="Times New Roman"/>
          <a:cs typeface="Times New Roman"/>
          <a:sym typeface="Times New Roman"/>
        </a:defRPr>
      </a:lvl8pPr>
      <a:lvl9pPr marL="6019800" marR="0" indent="-1143000" algn="l" defTabSz="2438338" rtl="0" latinLnBrk="0">
        <a:lnSpc>
          <a:spcPct val="90000"/>
        </a:lnSpc>
        <a:spcBef>
          <a:spcPts val="4500"/>
        </a:spcBef>
        <a:spcAft>
          <a:spcPts val="0"/>
        </a:spcAft>
        <a:buClrTx/>
        <a:buSzPct val="123000"/>
        <a:buFontTx/>
        <a:buChar char="•"/>
        <a:tabLst/>
        <a:defRPr b="0" baseline="0" cap="none" i="0" spc="0" strike="noStrike" sz="9000" u="none">
          <a:solidFill>
            <a:srgbClr val="FFFFFF"/>
          </a:solidFill>
          <a:uFillTx/>
          <a:latin typeface="Times New Roman"/>
          <a:ea typeface="Times New Roman"/>
          <a:cs typeface="Times New Roman"/>
          <a:sym typeface="Times New Roman"/>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Title 1"/>
          <p:cNvSpPr txBox="1"/>
          <p:nvPr>
            <p:ph type="ctrTitle"/>
          </p:nvPr>
        </p:nvSpPr>
        <p:spPr>
          <a:prstGeom prst="rect">
            <a:avLst/>
          </a:prstGeom>
        </p:spPr>
        <p:txBody>
          <a:bodyPr/>
          <a:lstStyle/>
          <a:p>
            <a:pPr/>
            <a:r>
              <a:t>God’s Mountain in Micah</a:t>
            </a:r>
          </a:p>
        </p:txBody>
      </p:sp>
      <p:sp>
        <p:nvSpPr>
          <p:cNvPr id="149" name="Subtitle 2"/>
          <p:cNvSpPr txBox="1"/>
          <p:nvPr>
            <p:ph type="subTitle" sz="half" idx="1"/>
          </p:nvPr>
        </p:nvSpPr>
        <p:spPr>
          <a:prstGeom prst="rect">
            <a:avLst/>
          </a:prstGeom>
        </p:spPr>
        <p:txBody>
          <a:bodyPr/>
          <a:lstStyle/>
          <a:p>
            <a:pPr defTabSz="602615">
              <a:defRPr sz="8395"/>
            </a:pPr>
            <a:r>
              <a:t>Warfield Blvd. Church of Christ</a:t>
            </a:r>
            <a:br/>
            <a:br/>
            <a:r>
              <a:t>Mark Mayberry</a:t>
            </a:r>
          </a:p>
        </p:txBody>
      </p:sp>
      <p:sp>
        <p:nvSpPr>
          <p:cNvPr id="150" name="Date Placeholder 3"/>
          <p:cNvSpPr txBox="1"/>
          <p:nvPr/>
        </p:nvSpPr>
        <p:spPr>
          <a:xfrm>
            <a:off x="1341119" y="12847143"/>
            <a:ext cx="5445761" cy="46136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a:solidFill>
                  <a:srgbClr val="888888"/>
                </a:solidFill>
              </a:defRPr>
            </a:lvl1pPr>
          </a:lstStyle>
          <a:p>
            <a:pPr/>
            <a:r>
              <a:t>4/16/2023</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Title 1"/>
          <p:cNvSpPr txBox="1"/>
          <p:nvPr>
            <p:ph type="title"/>
          </p:nvPr>
        </p:nvSpPr>
        <p:spPr>
          <a:prstGeom prst="rect">
            <a:avLst/>
          </a:prstGeom>
        </p:spPr>
        <p:txBody>
          <a:bodyPr/>
          <a:lstStyle>
            <a:lvl1pPr defTabSz="1633687">
              <a:defRPr spc="-187" sz="9380"/>
            </a:lvl1pPr>
          </a:lstStyle>
          <a:p>
            <a:pPr/>
            <a:r>
              <a:t>Makeup vs. Melanoma</a:t>
            </a:r>
          </a:p>
        </p:txBody>
      </p:sp>
      <p:sp>
        <p:nvSpPr>
          <p:cNvPr id="177" name="Content Placeholder 2"/>
          <p:cNvSpPr txBox="1"/>
          <p:nvPr>
            <p:ph type="body" idx="1"/>
          </p:nvPr>
        </p:nvSpPr>
        <p:spPr>
          <a:prstGeom prst="rect">
            <a:avLst/>
          </a:prstGeom>
        </p:spPr>
        <p:txBody>
          <a:bodyPr/>
          <a:lstStyle>
            <a:lvl1pPr marL="0" indent="0"/>
          </a:lstStyle>
          <a:p>
            <a:pPr/>
            <a:r>
              <a:t>King Hezekiah had attempted many reforms—cleansing the temple, tearing down idols, and seeking to restore the worship of Jehovah. However, Micah does not seem very impressed by these reforms because the heart of the people had not changed,</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Title 1"/>
          <p:cNvSpPr txBox="1"/>
          <p:nvPr>
            <p:ph type="title"/>
          </p:nvPr>
        </p:nvSpPr>
        <p:spPr>
          <a:prstGeom prst="rect">
            <a:avLst/>
          </a:prstGeom>
        </p:spPr>
        <p:txBody>
          <a:bodyPr/>
          <a:lstStyle>
            <a:lvl1pPr defTabSz="1633687">
              <a:defRPr spc="-187" sz="9380"/>
            </a:lvl1pPr>
          </a:lstStyle>
          <a:p>
            <a:pPr/>
            <a:r>
              <a:t>Makeup vs. Melanoma</a:t>
            </a:r>
          </a:p>
        </p:txBody>
      </p:sp>
      <p:sp>
        <p:nvSpPr>
          <p:cNvPr id="180" name="Content Placeholder 2"/>
          <p:cNvSpPr txBox="1"/>
          <p:nvPr>
            <p:ph type="body" idx="1"/>
          </p:nvPr>
        </p:nvSpPr>
        <p:spPr>
          <a:prstGeom prst="rect">
            <a:avLst/>
          </a:prstGeom>
        </p:spPr>
        <p:txBody>
          <a:bodyPr/>
          <a:lstStyle>
            <a:lvl1pPr marL="0" indent="0"/>
          </a:lstStyle>
          <a:p>
            <a:pPr/>
            <a:r>
              <a:t>For many, religion had become mere ritual. Faith had become a formality. Outward ceremony had replace inward conviction. Although Judah survived 135 years after the fall of Israel, their return to God was superficial. Eventually, they suffered similar punishment.</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Title 1"/>
          <p:cNvSpPr txBox="1"/>
          <p:nvPr>
            <p:ph type="title"/>
          </p:nvPr>
        </p:nvSpPr>
        <p:spPr>
          <a:prstGeom prst="rect">
            <a:avLst/>
          </a:prstGeom>
        </p:spPr>
        <p:txBody>
          <a:bodyPr/>
          <a:lstStyle>
            <a:lvl1pPr defTabSz="1633687">
              <a:defRPr spc="-187" sz="9380"/>
            </a:lvl1pPr>
          </a:lstStyle>
          <a:p>
            <a:pPr/>
            <a:r>
              <a:t>Outline</a:t>
            </a:r>
          </a:p>
        </p:txBody>
      </p:sp>
      <p:sp>
        <p:nvSpPr>
          <p:cNvPr id="183" name="Content Placeholder 2"/>
          <p:cNvSpPr txBox="1"/>
          <p:nvPr>
            <p:ph type="body" idx="1"/>
          </p:nvPr>
        </p:nvSpPr>
        <p:spPr>
          <a:prstGeom prst="rect">
            <a:avLst/>
          </a:prstGeom>
        </p:spPr>
        <p:txBody>
          <a:bodyPr/>
          <a:lstStyle>
            <a:lvl1pPr marL="0" indent="0"/>
          </a:lstStyle>
          <a:p>
            <a:pPr/>
            <a:r>
              <a:t>The Book of Micah cannot be easily outlined. It appears to be a collection of sermons presented by the prophet. Major sections of the book are introduced with the word “Hear” (Micah 1:2; 3:1; 6:1).</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 name="Title 1"/>
          <p:cNvSpPr txBox="1"/>
          <p:nvPr>
            <p:ph type="title"/>
          </p:nvPr>
        </p:nvSpPr>
        <p:spPr>
          <a:prstGeom prst="rect">
            <a:avLst/>
          </a:prstGeom>
        </p:spPr>
        <p:txBody>
          <a:bodyPr/>
          <a:lstStyle>
            <a:lvl1pPr defTabSz="1633687">
              <a:defRPr spc="-187" sz="9380"/>
            </a:lvl1pPr>
          </a:lstStyle>
          <a:p>
            <a:pPr/>
            <a:r>
              <a:t>Chapter 1</a:t>
            </a:r>
          </a:p>
        </p:txBody>
      </p:sp>
      <p:sp>
        <p:nvSpPr>
          <p:cNvPr id="186" name="Content Placeholder 2"/>
          <p:cNvSpPr txBox="1"/>
          <p:nvPr>
            <p:ph type="body" idx="1"/>
          </p:nvPr>
        </p:nvSpPr>
        <p:spPr>
          <a:prstGeom prst="rect">
            <a:avLst/>
          </a:prstGeom>
        </p:spPr>
        <p:txBody>
          <a:bodyPr/>
          <a:lstStyle/>
          <a:p>
            <a:pPr marL="0" indent="0"/>
            <a:r>
              <a:t>Judgment against Israel (1:2-7)</a:t>
            </a:r>
          </a:p>
          <a:p>
            <a:pPr marL="0" indent="0"/>
            <a:r>
              <a:t>Judgment against Judah (1:8-16)</a:t>
            </a:r>
          </a:p>
          <a:p>
            <a:pPr marL="0" indent="0"/>
            <a:r>
              <a:t>The Sin of Covetousness (2:1-2)</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 name="Title 1"/>
          <p:cNvSpPr txBox="1"/>
          <p:nvPr>
            <p:ph type="title"/>
          </p:nvPr>
        </p:nvSpPr>
        <p:spPr>
          <a:prstGeom prst="rect">
            <a:avLst/>
          </a:prstGeom>
        </p:spPr>
        <p:txBody>
          <a:bodyPr/>
          <a:lstStyle>
            <a:lvl1pPr defTabSz="1633687">
              <a:defRPr spc="-187" sz="9380"/>
            </a:lvl1pPr>
          </a:lstStyle>
          <a:p>
            <a:pPr/>
            <a:r>
              <a:t>Chapter 2</a:t>
            </a:r>
          </a:p>
        </p:txBody>
      </p:sp>
      <p:sp>
        <p:nvSpPr>
          <p:cNvPr id="189" name="Content Placeholder 2"/>
          <p:cNvSpPr txBox="1"/>
          <p:nvPr>
            <p:ph type="body" idx="1"/>
          </p:nvPr>
        </p:nvSpPr>
        <p:spPr>
          <a:prstGeom prst="rect">
            <a:avLst/>
          </a:prstGeom>
        </p:spPr>
        <p:txBody>
          <a:bodyPr/>
          <a:lstStyle/>
          <a:p>
            <a:pPr marL="0" indent="0"/>
            <a:r>
              <a:t>The Reward of Greed (2:3-5)</a:t>
            </a:r>
          </a:p>
          <a:p>
            <a:pPr marL="0" indent="0"/>
            <a:r>
              <a:t>The Desire for False Prophets (2:6-11)</a:t>
            </a:r>
          </a:p>
          <a:p>
            <a:pPr marL="0" indent="0"/>
            <a:r>
              <a:t>Divine Deliverance Promised (2:12-13)</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Title 1"/>
          <p:cNvSpPr txBox="1"/>
          <p:nvPr>
            <p:ph type="title"/>
          </p:nvPr>
        </p:nvSpPr>
        <p:spPr>
          <a:prstGeom prst="rect">
            <a:avLst/>
          </a:prstGeom>
        </p:spPr>
        <p:txBody>
          <a:bodyPr/>
          <a:lstStyle>
            <a:lvl1pPr defTabSz="1633687">
              <a:defRPr spc="-187" sz="9380"/>
            </a:lvl1pPr>
          </a:lstStyle>
          <a:p>
            <a:pPr/>
            <a:r>
              <a:t>Chapter 3</a:t>
            </a:r>
          </a:p>
        </p:txBody>
      </p:sp>
      <p:sp>
        <p:nvSpPr>
          <p:cNvPr id="192" name="Content Placeholder 2"/>
          <p:cNvSpPr txBox="1"/>
          <p:nvPr>
            <p:ph type="body" idx="1"/>
          </p:nvPr>
        </p:nvSpPr>
        <p:spPr>
          <a:prstGeom prst="rect">
            <a:avLst/>
          </a:prstGeom>
        </p:spPr>
        <p:txBody>
          <a:bodyPr/>
          <a:lstStyle/>
          <a:p>
            <a:pPr marL="0" indent="0"/>
            <a:r>
              <a:t>Leaders Rebuked (3:1-4)</a:t>
            </a:r>
          </a:p>
          <a:p>
            <a:pPr marL="0" indent="0"/>
            <a:r>
              <a:t>False Prophets Rebuked (3:5-7)</a:t>
            </a:r>
          </a:p>
          <a:p>
            <a:pPr marL="0" indent="0"/>
            <a:r>
              <a:t>Micah Possesses God’s Spirit (3:8)</a:t>
            </a:r>
          </a:p>
          <a:p>
            <a:pPr marL="0" indent="0"/>
            <a:r>
              <a:t>The Sins of Rulers (3:9-12)</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4" name="Title 1"/>
          <p:cNvSpPr txBox="1"/>
          <p:nvPr>
            <p:ph type="title"/>
          </p:nvPr>
        </p:nvSpPr>
        <p:spPr>
          <a:prstGeom prst="rect">
            <a:avLst/>
          </a:prstGeom>
        </p:spPr>
        <p:txBody>
          <a:bodyPr/>
          <a:lstStyle>
            <a:lvl1pPr defTabSz="1633687">
              <a:defRPr spc="-187" sz="9380"/>
            </a:lvl1pPr>
          </a:lstStyle>
          <a:p>
            <a:pPr/>
            <a:r>
              <a:t>Chapter 4</a:t>
            </a:r>
          </a:p>
        </p:txBody>
      </p:sp>
      <p:sp>
        <p:nvSpPr>
          <p:cNvPr id="195" name="Content Placeholder 2"/>
          <p:cNvSpPr txBox="1"/>
          <p:nvPr>
            <p:ph type="body" idx="1"/>
          </p:nvPr>
        </p:nvSpPr>
        <p:spPr>
          <a:prstGeom prst="rect">
            <a:avLst/>
          </a:prstGeom>
        </p:spPr>
        <p:txBody>
          <a:bodyPr/>
          <a:lstStyle/>
          <a:p>
            <a:pPr marL="0" indent="0"/>
            <a:r>
              <a:t>The Coming of the Messiah (4:1-5)</a:t>
            </a:r>
          </a:p>
          <a:p>
            <a:pPr marL="0" indent="0"/>
            <a:r>
              <a:t>The Restoration of the Remnant (4:6-13)</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Title 1"/>
          <p:cNvSpPr txBox="1"/>
          <p:nvPr>
            <p:ph type="title"/>
          </p:nvPr>
        </p:nvSpPr>
        <p:spPr>
          <a:prstGeom prst="rect">
            <a:avLst/>
          </a:prstGeom>
        </p:spPr>
        <p:txBody>
          <a:bodyPr/>
          <a:lstStyle>
            <a:lvl1pPr defTabSz="1633687">
              <a:defRPr spc="-187" sz="9380"/>
            </a:lvl1pPr>
          </a:lstStyle>
          <a:p>
            <a:pPr/>
            <a:r>
              <a:t>Chapter 5</a:t>
            </a:r>
          </a:p>
        </p:txBody>
      </p:sp>
      <p:sp>
        <p:nvSpPr>
          <p:cNvPr id="198" name="Content Placeholder 2"/>
          <p:cNvSpPr txBox="1"/>
          <p:nvPr>
            <p:ph type="body" idx="1"/>
          </p:nvPr>
        </p:nvSpPr>
        <p:spPr>
          <a:prstGeom prst="rect">
            <a:avLst/>
          </a:prstGeom>
        </p:spPr>
        <p:txBody>
          <a:bodyPr/>
          <a:lstStyle/>
          <a:p>
            <a:pPr marL="0" indent="0"/>
            <a:r>
              <a:t>The Birthplace of the Messiah (5:1-5a)</a:t>
            </a:r>
          </a:p>
          <a:p>
            <a:pPr marL="0" indent="0"/>
            <a:r>
              <a:t>Divine Judgment against Assyria (5:5b-9)</a:t>
            </a:r>
          </a:p>
          <a:p>
            <a:pPr marL="0" indent="0"/>
            <a:r>
              <a:t>Paganism to be destroyed (5:10-15)</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0" name="Title 1"/>
          <p:cNvSpPr txBox="1"/>
          <p:nvPr>
            <p:ph type="title"/>
          </p:nvPr>
        </p:nvSpPr>
        <p:spPr>
          <a:prstGeom prst="rect">
            <a:avLst/>
          </a:prstGeom>
        </p:spPr>
        <p:txBody>
          <a:bodyPr/>
          <a:lstStyle>
            <a:lvl1pPr defTabSz="1633687">
              <a:defRPr spc="-187" sz="9380"/>
            </a:lvl1pPr>
          </a:lstStyle>
          <a:p>
            <a:pPr/>
            <a:r>
              <a:t>Chapter 6</a:t>
            </a:r>
          </a:p>
        </p:txBody>
      </p:sp>
      <p:sp>
        <p:nvSpPr>
          <p:cNvPr id="201" name="Content Placeholder 2"/>
          <p:cNvSpPr txBox="1"/>
          <p:nvPr>
            <p:ph type="body" idx="1"/>
          </p:nvPr>
        </p:nvSpPr>
        <p:spPr>
          <a:prstGeom prst="rect">
            <a:avLst/>
          </a:prstGeom>
        </p:spPr>
        <p:txBody>
          <a:bodyPr/>
          <a:lstStyle/>
          <a:p>
            <a:pPr marL="0" indent="0"/>
            <a:r>
              <a:t>God’s Charge against Judah (6:1-5)</a:t>
            </a:r>
          </a:p>
          <a:p>
            <a:pPr marL="0" indent="0"/>
            <a:r>
              <a:t>What God Really Wants (6:6-8)</a:t>
            </a:r>
          </a:p>
          <a:p>
            <a:pPr marL="0" indent="0"/>
            <a:r>
              <a:t>Judah’s Sin and Punishment (6:9-16)</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3" name="Title 1"/>
          <p:cNvSpPr txBox="1"/>
          <p:nvPr>
            <p:ph type="title"/>
          </p:nvPr>
        </p:nvSpPr>
        <p:spPr>
          <a:prstGeom prst="rect">
            <a:avLst/>
          </a:prstGeom>
        </p:spPr>
        <p:txBody>
          <a:bodyPr/>
          <a:lstStyle>
            <a:lvl1pPr defTabSz="1633687">
              <a:defRPr spc="-187" sz="9380"/>
            </a:lvl1pPr>
          </a:lstStyle>
          <a:p>
            <a:pPr/>
            <a:r>
              <a:t>Chapter 7</a:t>
            </a:r>
          </a:p>
        </p:txBody>
      </p:sp>
      <p:sp>
        <p:nvSpPr>
          <p:cNvPr id="204" name="Content Placeholder 2"/>
          <p:cNvSpPr txBox="1"/>
          <p:nvPr>
            <p:ph type="body" idx="1"/>
          </p:nvPr>
        </p:nvSpPr>
        <p:spPr>
          <a:prstGeom prst="rect">
            <a:avLst/>
          </a:prstGeom>
        </p:spPr>
        <p:txBody>
          <a:bodyPr/>
          <a:lstStyle/>
          <a:p>
            <a:pPr marL="0" indent="0"/>
            <a:r>
              <a:t>The Misery of Judah’s Sin (7:1-7)</a:t>
            </a:r>
          </a:p>
          <a:p>
            <a:pPr marL="0" indent="0"/>
            <a:r>
              <a:t>The Renewal of Israel (7:8-13)</a:t>
            </a:r>
          </a:p>
          <a:p>
            <a:pPr marL="0" indent="0"/>
            <a:r>
              <a:t>Micah’s Prayer and Praise (7:14-20)</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Title 1"/>
          <p:cNvSpPr txBox="1"/>
          <p:nvPr>
            <p:ph type="title"/>
          </p:nvPr>
        </p:nvSpPr>
        <p:spPr>
          <a:prstGeom prst="rect">
            <a:avLst/>
          </a:prstGeom>
        </p:spPr>
        <p:txBody>
          <a:bodyPr/>
          <a:lstStyle>
            <a:lvl1pPr defTabSz="1633687">
              <a:defRPr spc="-187" sz="9380"/>
            </a:lvl1pPr>
          </a:lstStyle>
          <a:p>
            <a:pPr/>
            <a:r>
              <a:t>Introduction</a:t>
            </a:r>
          </a:p>
        </p:txBody>
      </p:sp>
      <p:sp>
        <p:nvSpPr>
          <p:cNvPr id="153" name="Content Placeholder 2"/>
          <p:cNvSpPr txBox="1"/>
          <p:nvPr>
            <p:ph type="body" idx="1"/>
          </p:nvPr>
        </p:nvSpPr>
        <p:spPr>
          <a:prstGeom prst="rect">
            <a:avLst/>
          </a:prstGeom>
        </p:spPr>
        <p:txBody>
          <a:bodyPr/>
          <a:lstStyle/>
          <a:p>
            <a:pPr marL="0" indent="0"/>
            <a:r>
              <a:t>In this lesson, let us consider God’s mountain as reflected in the book of Micah.</a:t>
            </a:r>
          </a:p>
          <a:p>
            <a:pPr marL="0" indent="0"/>
            <a:r>
              <a:t>Micah’s name means “Who is like Jehovah?” He was born in Moresheth near Gath (Micah 1:1), a village about 20 miles SW of Jerusalem.</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6" name="Title 1"/>
          <p:cNvSpPr txBox="1"/>
          <p:nvPr>
            <p:ph type="title"/>
          </p:nvPr>
        </p:nvSpPr>
        <p:spPr>
          <a:prstGeom prst="rect">
            <a:avLst/>
          </a:prstGeom>
        </p:spPr>
        <p:txBody>
          <a:bodyPr/>
          <a:lstStyle>
            <a:lvl1pPr defTabSz="1633687">
              <a:defRPr spc="-187" sz="9380"/>
            </a:lvl1pPr>
          </a:lstStyle>
          <a:p>
            <a:pPr/>
            <a:r>
              <a:t>Themes</a:t>
            </a:r>
          </a:p>
        </p:txBody>
      </p:sp>
      <p:sp>
        <p:nvSpPr>
          <p:cNvPr id="207" name="Content Placeholder 2"/>
          <p:cNvSpPr txBox="1"/>
          <p:nvPr>
            <p:ph type="body" idx="1"/>
          </p:nvPr>
        </p:nvSpPr>
        <p:spPr>
          <a:prstGeom prst="rect">
            <a:avLst/>
          </a:prstGeom>
        </p:spPr>
        <p:txBody>
          <a:bodyPr/>
          <a:lstStyle/>
          <a:p>
            <a:pPr marL="0" indent="0"/>
            <a:r>
              <a:t>The Holiness of Jehovah</a:t>
            </a:r>
          </a:p>
          <a:p>
            <a:pPr marL="0" indent="0"/>
            <a:r>
              <a:t>The Messianic Hope</a:t>
            </a:r>
          </a:p>
          <a:p>
            <a:pPr marL="0" indent="0"/>
            <a:r>
              <a:t>God’s High Moral Standard</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9" name="Title 1"/>
          <p:cNvSpPr txBox="1"/>
          <p:nvPr>
            <p:ph type="title"/>
          </p:nvPr>
        </p:nvSpPr>
        <p:spPr>
          <a:prstGeom prst="rect">
            <a:avLst/>
          </a:prstGeom>
        </p:spPr>
        <p:txBody>
          <a:bodyPr/>
          <a:lstStyle>
            <a:lvl1pPr defTabSz="1633687">
              <a:defRPr spc="-187" sz="9380"/>
            </a:lvl1pPr>
          </a:lstStyle>
          <a:p>
            <a:pPr/>
            <a:r>
              <a:t>The Holiness of Jehovah</a:t>
            </a:r>
          </a:p>
        </p:txBody>
      </p:sp>
      <p:sp>
        <p:nvSpPr>
          <p:cNvPr id="210" name="Content Placeholder 2"/>
          <p:cNvSpPr txBox="1"/>
          <p:nvPr>
            <p:ph type="body" idx="1"/>
          </p:nvPr>
        </p:nvSpPr>
        <p:spPr>
          <a:prstGeom prst="rect">
            <a:avLst/>
          </a:prstGeom>
        </p:spPr>
        <p:txBody>
          <a:bodyPr/>
          <a:lstStyle>
            <a:lvl1pPr marL="0" indent="0"/>
          </a:lstStyle>
          <a:p>
            <a:pPr/>
            <a:r>
              <a:t>Micah recognized the absolute holiness of Jehovah, One who expects genuine devotion and obedience from the heart. He contrasts this with popular religion. Israel had failed to live up to the standards of God, and Micah presented a climactic message of judgment (Micah 3:12).</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2" name="Title 1"/>
          <p:cNvSpPr txBox="1"/>
          <p:nvPr>
            <p:ph type="title"/>
          </p:nvPr>
        </p:nvSpPr>
        <p:spPr>
          <a:prstGeom prst="rect">
            <a:avLst/>
          </a:prstGeom>
        </p:spPr>
        <p:txBody>
          <a:bodyPr/>
          <a:lstStyle>
            <a:lvl1pPr defTabSz="1633687">
              <a:defRPr spc="-187" sz="9380"/>
            </a:lvl1pPr>
          </a:lstStyle>
          <a:p>
            <a:pPr/>
            <a:r>
              <a:t>The Messianic Hope</a:t>
            </a:r>
          </a:p>
        </p:txBody>
      </p:sp>
      <p:sp>
        <p:nvSpPr>
          <p:cNvPr id="213" name="Content Placeholder 2"/>
          <p:cNvSpPr txBox="1"/>
          <p:nvPr>
            <p:ph type="body" idx="1"/>
          </p:nvPr>
        </p:nvSpPr>
        <p:spPr>
          <a:prstGeom prst="rect">
            <a:avLst/>
          </a:prstGeom>
        </p:spPr>
        <p:txBody>
          <a:bodyPr/>
          <a:lstStyle/>
          <a:p>
            <a:pPr marL="0" indent="0" defTabSz="2267655">
              <a:spcBef>
                <a:spcPts val="4100"/>
              </a:spcBef>
              <a:defRPr sz="8370"/>
            </a:pPr>
            <a:r>
              <a:t>Micah gives us a beautiful picture of the Messianic hope. He sees the mountain of the Lord’s house lifted high above all other kingdoms (Micah 4:1-2).</a:t>
            </a:r>
          </a:p>
          <a:p>
            <a:pPr marL="0" indent="0" defTabSz="2267655">
              <a:spcBef>
                <a:spcPts val="4100"/>
              </a:spcBef>
              <a:defRPr sz="8370"/>
            </a:pPr>
            <a:r>
              <a:t>He pictured the Messiah’s reign as a time of profound peace (Micah 4:3-5). He sees the Eternal One who would be born at Bethlehem (Micah 5:2).</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5" name="Title 1"/>
          <p:cNvSpPr txBox="1"/>
          <p:nvPr>
            <p:ph type="title"/>
          </p:nvPr>
        </p:nvSpPr>
        <p:spPr>
          <a:prstGeom prst="rect">
            <a:avLst/>
          </a:prstGeom>
        </p:spPr>
        <p:txBody>
          <a:bodyPr/>
          <a:lstStyle>
            <a:lvl1pPr defTabSz="1633687">
              <a:defRPr spc="-187" sz="9380"/>
            </a:lvl1pPr>
          </a:lstStyle>
          <a:p>
            <a:pPr/>
            <a:r>
              <a:t>God’s High Moral Standard</a:t>
            </a:r>
          </a:p>
        </p:txBody>
      </p:sp>
      <p:sp>
        <p:nvSpPr>
          <p:cNvPr id="216" name="Content Placeholder 2"/>
          <p:cNvSpPr txBox="1"/>
          <p:nvPr>
            <p:ph type="body" idx="1"/>
          </p:nvPr>
        </p:nvSpPr>
        <p:spPr>
          <a:prstGeom prst="rect">
            <a:avLst/>
          </a:prstGeom>
        </p:spPr>
        <p:txBody>
          <a:bodyPr/>
          <a:lstStyle>
            <a:lvl1pPr marL="0" indent="0"/>
          </a:lstStyle>
          <a:p>
            <a:pPr/>
            <a:r>
              <a:t>Micah upholds a high moral standard: “What doth Jehovah require of thee, but to do justly, and to love kindness, and to walk humbly with thy God? (Micah 6:8).</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8" name="Title 1"/>
          <p:cNvSpPr txBox="1"/>
          <p:nvPr>
            <p:ph type="title"/>
          </p:nvPr>
        </p:nvSpPr>
        <p:spPr>
          <a:prstGeom prst="rect">
            <a:avLst/>
          </a:prstGeom>
        </p:spPr>
        <p:txBody>
          <a:bodyPr/>
          <a:lstStyle>
            <a:lvl1pPr defTabSz="1633687">
              <a:defRPr spc="-187" sz="9380"/>
            </a:lvl1pPr>
          </a:lstStyle>
          <a:p>
            <a:pPr/>
            <a:r>
              <a:t>To Do Justly</a:t>
            </a:r>
          </a:p>
        </p:txBody>
      </p:sp>
      <p:sp>
        <p:nvSpPr>
          <p:cNvPr id="219" name="Content Placeholder 2"/>
          <p:cNvSpPr txBox="1"/>
          <p:nvPr>
            <p:ph type="body" idx="1"/>
          </p:nvPr>
        </p:nvSpPr>
        <p:spPr>
          <a:prstGeom prst="rect">
            <a:avLst/>
          </a:prstGeom>
        </p:spPr>
        <p:txBody>
          <a:bodyPr/>
          <a:lstStyle>
            <a:lvl1pPr marL="0" indent="0"/>
          </a:lstStyle>
          <a:p>
            <a:pPr/>
            <a:r>
              <a:t>Justice is basic to morality. We must be motivated by the principle of equity and fairness in our dealings with others. Sadly, the men of that day had failed miserably (Micah 2:1-2, 8-9).</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1" name="Title 1"/>
          <p:cNvSpPr txBox="1"/>
          <p:nvPr>
            <p:ph type="title"/>
          </p:nvPr>
        </p:nvSpPr>
        <p:spPr>
          <a:prstGeom prst="rect">
            <a:avLst/>
          </a:prstGeom>
        </p:spPr>
        <p:txBody>
          <a:bodyPr/>
          <a:lstStyle>
            <a:lvl1pPr defTabSz="1633687">
              <a:defRPr spc="-187" sz="9380"/>
            </a:lvl1pPr>
          </a:lstStyle>
          <a:p>
            <a:pPr/>
            <a:r>
              <a:t>To Love Kindness</a:t>
            </a:r>
          </a:p>
        </p:txBody>
      </p:sp>
      <p:sp>
        <p:nvSpPr>
          <p:cNvPr id="222" name="Content Placeholder 2"/>
          <p:cNvSpPr txBox="1"/>
          <p:nvPr>
            <p:ph type="body" idx="1"/>
          </p:nvPr>
        </p:nvSpPr>
        <p:spPr>
          <a:prstGeom prst="rect">
            <a:avLst/>
          </a:prstGeom>
        </p:spPr>
        <p:txBody>
          <a:bodyPr/>
          <a:lstStyle>
            <a:lvl1pPr marL="0" indent="0"/>
          </a:lstStyle>
          <a:p>
            <a:pPr/>
            <a:r>
              <a:t>Sometimes justice can take on a harsh quality. It must be tempered with mercy and compassion (Luke 6:36).</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4" name="Title 1"/>
          <p:cNvSpPr txBox="1"/>
          <p:nvPr>
            <p:ph type="title"/>
          </p:nvPr>
        </p:nvSpPr>
        <p:spPr>
          <a:prstGeom prst="rect">
            <a:avLst/>
          </a:prstGeom>
        </p:spPr>
        <p:txBody>
          <a:bodyPr/>
          <a:lstStyle>
            <a:lvl1pPr defTabSz="1633687">
              <a:defRPr spc="-187" sz="9380"/>
            </a:lvl1pPr>
          </a:lstStyle>
          <a:p>
            <a:pPr/>
            <a:r>
              <a:t>To Walk Humbly</a:t>
            </a:r>
          </a:p>
        </p:txBody>
      </p:sp>
      <p:sp>
        <p:nvSpPr>
          <p:cNvPr id="225" name="Content Placeholder 2"/>
          <p:cNvSpPr txBox="1"/>
          <p:nvPr>
            <p:ph type="body" idx="1"/>
          </p:nvPr>
        </p:nvSpPr>
        <p:spPr>
          <a:prstGeom prst="rect">
            <a:avLst/>
          </a:prstGeom>
        </p:spPr>
        <p:txBody>
          <a:bodyPr/>
          <a:lstStyle>
            <a:lvl1pPr marL="0" indent="0"/>
          </a:lstStyle>
          <a:p>
            <a:pPr/>
            <a:r>
              <a:t>One’s “walk” has to do with his life and conduct (Gen. 5:24; 6:9; Eph. 4:1-2). To walk in fellowship with God requires humility, i.e., with a proper evaluation of oneself (2 Chron. 7:14; Luke 18: 9-14; Jas. 4:6).</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Title 1"/>
          <p:cNvSpPr txBox="1"/>
          <p:nvPr>
            <p:ph type="title"/>
          </p:nvPr>
        </p:nvSpPr>
        <p:spPr>
          <a:prstGeom prst="rect">
            <a:avLst/>
          </a:prstGeom>
        </p:spPr>
        <p:txBody>
          <a:bodyPr/>
          <a:lstStyle>
            <a:lvl1pPr defTabSz="1633687">
              <a:defRPr spc="-187" sz="9380"/>
            </a:lvl1pPr>
          </a:lstStyle>
          <a:p>
            <a:pPr/>
            <a:r>
              <a:t>Perspective</a:t>
            </a:r>
          </a:p>
        </p:txBody>
      </p:sp>
      <p:sp>
        <p:nvSpPr>
          <p:cNvPr id="156" name="Content Placeholder 2"/>
          <p:cNvSpPr txBox="1"/>
          <p:nvPr>
            <p:ph type="body" idx="1"/>
          </p:nvPr>
        </p:nvSpPr>
        <p:spPr>
          <a:prstGeom prst="rect">
            <a:avLst/>
          </a:prstGeom>
        </p:spPr>
        <p:txBody>
          <a:bodyPr/>
          <a:lstStyle/>
          <a:p>
            <a:pPr marL="0" indent="0"/>
            <a:r>
              <a:t>Micah, unlike his contemporary Isaiah, was a man of the country. His primary concern was not with international politics, or Israel’s intrigues with Assyria and Egypt.</a:t>
            </a:r>
          </a:p>
          <a:p>
            <a:pPr marL="0" indent="0"/>
            <a:r>
              <a:t>Denouncing the evils of Jewish culture, Micah pleaded for justice to be shown toward the poor, the oppressed, and the downtrodden.</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Title 1"/>
          <p:cNvSpPr txBox="1"/>
          <p:nvPr>
            <p:ph type="title"/>
          </p:nvPr>
        </p:nvSpPr>
        <p:spPr>
          <a:prstGeom prst="rect">
            <a:avLst/>
          </a:prstGeom>
        </p:spPr>
        <p:txBody>
          <a:bodyPr/>
          <a:lstStyle>
            <a:lvl1pPr defTabSz="1633687">
              <a:defRPr spc="-187" sz="9380"/>
            </a:lvl1pPr>
          </a:lstStyle>
          <a:p>
            <a:pPr/>
            <a:r>
              <a:t>Political Background</a:t>
            </a:r>
          </a:p>
        </p:txBody>
      </p:sp>
      <p:sp>
        <p:nvSpPr>
          <p:cNvPr id="159" name="Content Placeholder 2"/>
          <p:cNvSpPr txBox="1"/>
          <p:nvPr>
            <p:ph type="body" idx="1"/>
          </p:nvPr>
        </p:nvSpPr>
        <p:spPr>
          <a:prstGeom prst="rect">
            <a:avLst/>
          </a:prstGeom>
        </p:spPr>
        <p:txBody>
          <a:bodyPr/>
          <a:lstStyle/>
          <a:p>
            <a:pPr marL="0" indent="0"/>
            <a:r>
              <a:t>Micah was active during the reigns of Jotham, Ahaz, and Hezekiah (Micah 1:1). He preached from about 735 to 700 BC.</a:t>
            </a:r>
          </a:p>
          <a:p>
            <a:pPr marL="0" indent="0"/>
            <a:r>
              <a:t>While Hosea was prophesying to the northern tribes of Israel, Isaiah was active in the royal court at Jerusalem.</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Title 1"/>
          <p:cNvSpPr txBox="1"/>
          <p:nvPr>
            <p:ph type="title"/>
          </p:nvPr>
        </p:nvSpPr>
        <p:spPr>
          <a:prstGeom prst="rect">
            <a:avLst/>
          </a:prstGeom>
        </p:spPr>
        <p:txBody>
          <a:bodyPr/>
          <a:lstStyle>
            <a:lvl1pPr defTabSz="1633687">
              <a:defRPr spc="-187" sz="9380"/>
            </a:lvl1pPr>
          </a:lstStyle>
          <a:p>
            <a:pPr/>
            <a:r>
              <a:t>Jotham</a:t>
            </a:r>
          </a:p>
        </p:txBody>
      </p:sp>
      <p:sp>
        <p:nvSpPr>
          <p:cNvPr id="162" name="Content Placeholder 2"/>
          <p:cNvSpPr txBox="1"/>
          <p:nvPr>
            <p:ph type="body" idx="1"/>
          </p:nvPr>
        </p:nvSpPr>
        <p:spPr>
          <a:prstGeom prst="rect">
            <a:avLst/>
          </a:prstGeom>
        </p:spPr>
        <p:txBody>
          <a:bodyPr/>
          <a:lstStyle>
            <a:lvl1pPr marL="0" indent="0"/>
          </a:lstStyle>
          <a:p>
            <a:pPr/>
            <a:r>
              <a:t>Jotham was a relatively good king, though he did not remove the idolatrous high places.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Title 1"/>
          <p:cNvSpPr txBox="1"/>
          <p:nvPr>
            <p:ph type="title"/>
          </p:nvPr>
        </p:nvSpPr>
        <p:spPr>
          <a:prstGeom prst="rect">
            <a:avLst/>
          </a:prstGeom>
        </p:spPr>
        <p:txBody>
          <a:bodyPr/>
          <a:lstStyle>
            <a:lvl1pPr defTabSz="1633687">
              <a:defRPr spc="-187" sz="9380"/>
            </a:lvl1pPr>
          </a:lstStyle>
          <a:p>
            <a:pPr/>
            <a:r>
              <a:t>Ahaz</a:t>
            </a:r>
          </a:p>
        </p:txBody>
      </p:sp>
      <p:sp>
        <p:nvSpPr>
          <p:cNvPr id="165" name="Content Placeholder 2"/>
          <p:cNvSpPr txBox="1"/>
          <p:nvPr>
            <p:ph type="body" idx="1"/>
          </p:nvPr>
        </p:nvSpPr>
        <p:spPr>
          <a:prstGeom prst="rect">
            <a:avLst/>
          </a:prstGeom>
        </p:spPr>
        <p:txBody>
          <a:bodyPr/>
          <a:lstStyle/>
          <a:p>
            <a:pPr marL="0" indent="0"/>
            <a:r>
              <a:t>Ahaz was an unusually wicked king when compared to Judah’s other rulers (2 Kings 16:2-4).</a:t>
            </a:r>
          </a:p>
          <a:p>
            <a:pPr marL="0" indent="0"/>
            <a:r>
              <a:t>He foolishly established a pro-Assyrian foreign policy, and as a result, was forced to pay heavy tribute. During his reign, the northern ten tribes were taken captive.</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Title 1"/>
          <p:cNvSpPr txBox="1"/>
          <p:nvPr>
            <p:ph type="title"/>
          </p:nvPr>
        </p:nvSpPr>
        <p:spPr>
          <a:prstGeom prst="rect">
            <a:avLst/>
          </a:prstGeom>
        </p:spPr>
        <p:txBody>
          <a:bodyPr/>
          <a:lstStyle>
            <a:lvl1pPr defTabSz="1633687">
              <a:defRPr spc="-187" sz="9380"/>
            </a:lvl1pPr>
          </a:lstStyle>
          <a:p>
            <a:pPr/>
            <a:r>
              <a:t>Hezekiah</a:t>
            </a:r>
          </a:p>
        </p:txBody>
      </p:sp>
      <p:sp>
        <p:nvSpPr>
          <p:cNvPr id="168" name="Content Placeholder 2"/>
          <p:cNvSpPr txBox="1"/>
          <p:nvPr>
            <p:ph type="body" idx="1"/>
          </p:nvPr>
        </p:nvSpPr>
        <p:spPr>
          <a:prstGeom prst="rect">
            <a:avLst/>
          </a:prstGeom>
        </p:spPr>
        <p:txBody>
          <a:bodyPr/>
          <a:lstStyle>
            <a:lvl1pPr marL="0" indent="0"/>
          </a:lstStyle>
          <a:p>
            <a:pPr/>
            <a:r>
              <a:t>Hezekiah was one of Judah’s best kings. He followed an anti-Assyrian policy and withstood the siege of Jerusalem, which Sennacherib led in 701 BC (2 Kings 18:13-19:36).</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Title 1"/>
          <p:cNvSpPr txBox="1"/>
          <p:nvPr>
            <p:ph type="title"/>
          </p:nvPr>
        </p:nvSpPr>
        <p:spPr>
          <a:prstGeom prst="rect">
            <a:avLst/>
          </a:prstGeom>
        </p:spPr>
        <p:txBody>
          <a:bodyPr/>
          <a:lstStyle>
            <a:lvl1pPr defTabSz="1633687">
              <a:defRPr spc="-187" sz="9380"/>
            </a:lvl1pPr>
          </a:lstStyle>
          <a:p>
            <a:pPr/>
            <a:r>
              <a:t>Sin-Sick Society</a:t>
            </a:r>
          </a:p>
        </p:txBody>
      </p:sp>
      <p:sp>
        <p:nvSpPr>
          <p:cNvPr id="171" name="Content Placeholder 2"/>
          <p:cNvSpPr txBox="1"/>
          <p:nvPr>
            <p:ph type="body" idx="1"/>
          </p:nvPr>
        </p:nvSpPr>
        <p:spPr>
          <a:prstGeom prst="rect">
            <a:avLst/>
          </a:prstGeom>
        </p:spPr>
        <p:txBody>
          <a:bodyPr/>
          <a:lstStyle>
            <a:lvl1pPr marL="0" indent="0"/>
          </a:lstStyle>
          <a:p>
            <a:pPr/>
            <a:r>
              <a:t>The wealthy were exploitive (Micah 2:1-13). Greedy landlords used their power to oppress, confiscating the property of the poor, and even evicting widows from their houses. Dishonest business practices were common (Micah 6:11).</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Title 1"/>
          <p:cNvSpPr txBox="1"/>
          <p:nvPr>
            <p:ph type="title"/>
          </p:nvPr>
        </p:nvSpPr>
        <p:spPr>
          <a:prstGeom prst="rect">
            <a:avLst/>
          </a:prstGeom>
        </p:spPr>
        <p:txBody>
          <a:bodyPr/>
          <a:lstStyle>
            <a:lvl1pPr defTabSz="1633687">
              <a:defRPr spc="-187" sz="9380"/>
            </a:lvl1pPr>
          </a:lstStyle>
          <a:p>
            <a:pPr/>
            <a:r>
              <a:t>Sin-Sick Society</a:t>
            </a:r>
          </a:p>
        </p:txBody>
      </p:sp>
      <p:sp>
        <p:nvSpPr>
          <p:cNvPr id="174" name="Content Placeholder 2"/>
          <p:cNvSpPr txBox="1"/>
          <p:nvPr>
            <p:ph type="body" idx="1"/>
          </p:nvPr>
        </p:nvSpPr>
        <p:spPr>
          <a:prstGeom prst="rect">
            <a:avLst/>
          </a:prstGeom>
        </p:spPr>
        <p:txBody>
          <a:bodyPr/>
          <a:lstStyle>
            <a:lvl1pPr marL="0" indent="0"/>
          </a:lstStyle>
          <a:p>
            <a:pPr/>
            <a:r>
              <a:t>Every aspect of society had been corrupted. The custodians of the law abused their powers: the ruling class oppressed the people (Micah 3:1-4, 9-10), the judges accepted bribes (Micah 7:3), the false prophets and priests were apostates (Micah 3:5-8, 11).</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0_BasicBlack">
  <a:themeElements>
    <a:clrScheme name="20_BasicBlack">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Arial Black"/>
        <a:ea typeface="Arial Black"/>
        <a:cs typeface="Arial Black"/>
      </a:majorFont>
      <a:minorFont>
        <a:latin typeface="Arial Black"/>
        <a:ea typeface="Arial Black"/>
        <a:cs typeface="Arial Black"/>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0_BasicBlack">
  <a:themeElements>
    <a:clrScheme name="20_BasicBlack">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Arial Black"/>
        <a:ea typeface="Arial Black"/>
        <a:cs typeface="Arial Black"/>
      </a:majorFont>
      <a:minorFont>
        <a:latin typeface="Arial Black"/>
        <a:ea typeface="Arial Black"/>
        <a:cs typeface="Arial Black"/>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