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5" name="Shape 145"/>
          <p:cNvSpPr/>
          <p:nvPr>
            <p:ph type="sldImg"/>
          </p:nvPr>
        </p:nvSpPr>
        <p:spPr>
          <a:xfrm>
            <a:off x="1143000" y="685800"/>
            <a:ext cx="4572000" cy="3429000"/>
          </a:xfrm>
          <a:prstGeom prst="rect">
            <a:avLst/>
          </a:prstGeom>
        </p:spPr>
        <p:txBody>
          <a:bodyPr/>
          <a:lstStyle/>
          <a:p>
            <a:pPr/>
          </a:p>
        </p:txBody>
      </p:sp>
      <p:sp>
        <p:nvSpPr>
          <p:cNvPr id="146" name="Shape 14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Presentation Title"/>
          <p:cNvSpPr txBox="1"/>
          <p:nvPr>
            <p:ph type="title" hasCustomPrompt="1"/>
          </p:nvPr>
        </p:nvSpPr>
        <p:spPr>
          <a:xfrm>
            <a:off x="1206496" y="2574991"/>
            <a:ext cx="21971004" cy="4648201"/>
          </a:xfrm>
          <a:prstGeom prst="rect">
            <a:avLst/>
          </a:prstGeom>
        </p:spPr>
        <p:txBody>
          <a:bodyPr anchor="b"/>
          <a:lstStyle/>
          <a:p>
            <a:pPr/>
            <a:r>
              <a:t>Presentation Title</a:t>
            </a:r>
          </a:p>
        </p:txBody>
      </p:sp>
      <p:sp>
        <p:nvSpPr>
          <p:cNvPr id="12" name="Body Level One…"/>
          <p:cNvSpPr txBox="1"/>
          <p:nvPr>
            <p:ph type="body" sz="half" idx="1" hasCustomPrompt="1"/>
          </p:nvPr>
        </p:nvSpPr>
        <p:spPr>
          <a:xfrm>
            <a:off x="1206500" y="8325470"/>
            <a:ext cx="21971000" cy="3761349"/>
          </a:xfrm>
          <a:prstGeom prst="rect">
            <a:avLst/>
          </a:prstGeom>
        </p:spPr>
        <p:txBody>
          <a:bodyPr/>
          <a:lstStyle>
            <a:lvl1pPr defTabSz="825500">
              <a:lnSpc>
                <a:spcPct val="100000"/>
              </a:lnSpc>
              <a:spcBef>
                <a:spcPts val="0"/>
              </a:spcBef>
              <a:defRPr sz="11500"/>
            </a:lvl1pPr>
            <a:lvl2pPr defTabSz="825500">
              <a:lnSpc>
                <a:spcPct val="100000"/>
              </a:lnSpc>
              <a:spcBef>
                <a:spcPts val="0"/>
              </a:spcBef>
              <a:defRPr sz="11500"/>
            </a:lvl2pPr>
            <a:lvl3pPr defTabSz="825500">
              <a:lnSpc>
                <a:spcPct val="100000"/>
              </a:lnSpc>
              <a:spcBef>
                <a:spcPts val="0"/>
              </a:spcBef>
              <a:defRPr sz="11500"/>
            </a:lvl3pPr>
            <a:lvl4pPr defTabSz="825500">
              <a:lnSpc>
                <a:spcPct val="100000"/>
              </a:lnSpc>
              <a:spcBef>
                <a:spcPts val="0"/>
              </a:spcBef>
              <a:defRPr sz="11500"/>
            </a:lvl4pPr>
            <a:lvl5pPr defTabSz="825500">
              <a:lnSpc>
                <a:spcPct val="100000"/>
              </a:lnSpc>
              <a:spcBef>
                <a:spcPts val="0"/>
              </a:spcBef>
              <a:defRPr sz="11500"/>
            </a:lvl5pPr>
          </a:lstStyle>
          <a:p>
            <a:pPr/>
            <a:r>
              <a:t>Presentation Subtitle</a:t>
            </a:r>
          </a:p>
          <a:p>
            <a:pPr lvl="1"/>
            <a:r>
              <a:t/>
            </a:r>
          </a:p>
          <a:p>
            <a:pPr lvl="2"/>
            <a:r>
              <a:t/>
            </a:r>
          </a:p>
          <a:p>
            <a:pPr lvl="3"/>
            <a:r>
              <a:t/>
            </a:r>
          </a:p>
          <a:p>
            <a:pPr lvl="4"/>
            <a:r>
              <a:t/>
            </a:r>
          </a:p>
        </p:txBody>
      </p:sp>
      <p:sp>
        <p:nvSpPr>
          <p:cNvPr id="13"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6" name="Body Level One…"/>
          <p:cNvSpPr txBox="1"/>
          <p:nvPr>
            <p:ph type="body" sz="half" idx="1" hasCustomPrompt="1"/>
          </p:nvPr>
        </p:nvSpPr>
        <p:spPr>
          <a:xfrm>
            <a:off x="1206500" y="4920843"/>
            <a:ext cx="21971000" cy="3874314"/>
          </a:xfrm>
          <a:prstGeom prst="rect">
            <a:avLst/>
          </a:prstGeom>
        </p:spPr>
        <p:txBody>
          <a:bodyPr anchor="ctr"/>
          <a:lstStyle>
            <a:lvl1pPr algn="ctr">
              <a:lnSpc>
                <a:spcPct val="80000"/>
              </a:lnSpc>
              <a:spcBef>
                <a:spcPts val="0"/>
              </a:spcBef>
              <a:defRPr spc="-232" sz="11600">
                <a:latin typeface="Helvetica Neue Medium"/>
                <a:ea typeface="Helvetica Neue Medium"/>
                <a:cs typeface="Helvetica Neue Medium"/>
                <a:sym typeface="Helvetica Neue Medium"/>
              </a:defRPr>
            </a:lvl1pPr>
            <a:lvl2pPr algn="ctr">
              <a:lnSpc>
                <a:spcPct val="80000"/>
              </a:lnSpc>
              <a:spcBef>
                <a:spcPts val="0"/>
              </a:spcBef>
              <a:defRPr spc="-232" sz="11600">
                <a:latin typeface="Helvetica Neue Medium"/>
                <a:ea typeface="Helvetica Neue Medium"/>
                <a:cs typeface="Helvetica Neue Medium"/>
                <a:sym typeface="Helvetica Neue Medium"/>
              </a:defRPr>
            </a:lvl2pPr>
            <a:lvl3pPr algn="ctr">
              <a:lnSpc>
                <a:spcPct val="80000"/>
              </a:lnSpc>
              <a:spcBef>
                <a:spcPts val="0"/>
              </a:spcBef>
              <a:defRPr spc="-232" sz="11600">
                <a:latin typeface="Helvetica Neue Medium"/>
                <a:ea typeface="Helvetica Neue Medium"/>
                <a:cs typeface="Helvetica Neue Medium"/>
                <a:sym typeface="Helvetica Neue Medium"/>
              </a:defRPr>
            </a:lvl3pPr>
            <a:lvl4pPr algn="ctr">
              <a:lnSpc>
                <a:spcPct val="80000"/>
              </a:lnSpc>
              <a:spcBef>
                <a:spcPts val="0"/>
              </a:spcBef>
              <a:defRPr spc="-232" sz="11600">
                <a:latin typeface="Helvetica Neue Medium"/>
                <a:ea typeface="Helvetica Neue Medium"/>
                <a:cs typeface="Helvetica Neue Medium"/>
                <a:sym typeface="Helvetica Neue Medium"/>
              </a:defRPr>
            </a:lvl4pPr>
            <a:lvl5pPr algn="ctr">
              <a:lnSpc>
                <a:spcPct val="80000"/>
              </a:lnSpc>
              <a:spcBef>
                <a:spcPts val="0"/>
              </a:spcBef>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4"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algn="ctr" defTabSz="825500">
              <a:lnSpc>
                <a:spcPct val="100000"/>
              </a:lnSpc>
              <a:spcBef>
                <a:spcPts val="0"/>
              </a:spcBef>
              <a:defRPr b="1" sz="5500">
                <a:latin typeface="Helvetica Neue"/>
                <a:ea typeface="Helvetica Neue"/>
                <a:cs typeface="Helvetica Neue"/>
                <a:sym typeface="Helvetica Neue"/>
              </a:defRPr>
            </a:lvl1pPr>
          </a:lstStyle>
          <a:p>
            <a:pPr/>
            <a:r>
              <a:t>Fact information</a:t>
            </a:r>
          </a:p>
        </p:txBody>
      </p:sp>
      <p:sp>
        <p:nvSpPr>
          <p:cNvPr id="105" name="Body Level One…"/>
          <p:cNvSpPr txBox="1"/>
          <p:nvPr>
            <p:ph type="body" idx="1" hasCustomPrompt="1"/>
          </p:nvPr>
        </p:nvSpPr>
        <p:spPr>
          <a:xfrm>
            <a:off x="1206500" y="935258"/>
            <a:ext cx="21971000" cy="7359063"/>
          </a:xfrm>
          <a:prstGeom prst="rect">
            <a:avLst/>
          </a:prstGeom>
        </p:spPr>
        <p:txBody>
          <a:bodyPr anchor="b"/>
          <a:lstStyle>
            <a:lvl1pPr algn="ctr">
              <a:lnSpc>
                <a:spcPct val="80000"/>
              </a:lnSpc>
              <a:spcBef>
                <a:spcPts val="0"/>
              </a:spcBef>
              <a:defRPr b="1" spc="-250" sz="25000">
                <a:latin typeface="Helvetica Neue"/>
                <a:ea typeface="Helvetica Neue"/>
                <a:cs typeface="Helvetica Neue"/>
                <a:sym typeface="Helvetica Neue"/>
              </a:defRPr>
            </a:lvl1pPr>
            <a:lvl2pPr algn="ctr">
              <a:lnSpc>
                <a:spcPct val="80000"/>
              </a:lnSpc>
              <a:spcBef>
                <a:spcPts val="0"/>
              </a:spcBef>
              <a:defRPr b="1" spc="-250" sz="25000">
                <a:latin typeface="Helvetica Neue"/>
                <a:ea typeface="Helvetica Neue"/>
                <a:cs typeface="Helvetica Neue"/>
                <a:sym typeface="Helvetica Neue"/>
              </a:defRPr>
            </a:lvl2pPr>
            <a:lvl3pPr algn="ctr">
              <a:lnSpc>
                <a:spcPct val="80000"/>
              </a:lnSpc>
              <a:spcBef>
                <a:spcPts val="0"/>
              </a:spcBef>
              <a:defRPr b="1" spc="-250" sz="25000">
                <a:latin typeface="Helvetica Neue"/>
                <a:ea typeface="Helvetica Neue"/>
                <a:cs typeface="Helvetica Neue"/>
                <a:sym typeface="Helvetica Neue"/>
              </a:defRPr>
            </a:lvl3pPr>
            <a:lvl4pPr algn="ctr">
              <a:lnSpc>
                <a:spcPct val="80000"/>
              </a:lnSpc>
              <a:spcBef>
                <a:spcPts val="0"/>
              </a:spcBef>
              <a:defRPr b="1" spc="-250" sz="25000">
                <a:latin typeface="Helvetica Neue"/>
                <a:ea typeface="Helvetica Neue"/>
                <a:cs typeface="Helvetica Neue"/>
                <a:sym typeface="Helvetica Neue"/>
              </a:defRPr>
            </a:lvl4pPr>
            <a:lvl5pPr algn="ctr">
              <a:lnSpc>
                <a:spcPct val="80000"/>
              </a:lnSpc>
              <a:spcBef>
                <a:spcPts val="0"/>
              </a:spcBef>
              <a:defRPr b="1" spc="-250" sz="25000">
                <a:latin typeface="Helvetica Neue"/>
                <a:ea typeface="Helvetica Neue"/>
                <a:cs typeface="Helvetica Neue"/>
                <a:sym typeface="Helvetica Neue"/>
              </a:defRPr>
            </a:lvl5pPr>
          </a:lstStyle>
          <a:p>
            <a:pPr/>
            <a:r>
              <a:t>100%</a:t>
            </a:r>
          </a:p>
          <a:p>
            <a:pPr lvl="1"/>
            <a:r>
              <a:t/>
            </a:r>
          </a:p>
          <a:p>
            <a:pPr lvl="2"/>
            <a:r>
              <a:t/>
            </a:r>
          </a:p>
          <a:p>
            <a:pPr lvl="3"/>
            <a:r>
              <a:t/>
            </a:r>
          </a:p>
          <a:p>
            <a:pPr lvl="4"/>
            <a:r>
              <a:t/>
            </a:r>
          </a:p>
        </p:txBody>
      </p:sp>
      <p:sp>
        <p:nvSpPr>
          <p:cNvPr id="1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3" name="Body Level One…"/>
          <p:cNvSpPr txBox="1"/>
          <p:nvPr>
            <p:ph type="body" idx="1" hasCustomPrompt="1"/>
          </p:nvPr>
        </p:nvSpPr>
        <p:spPr>
          <a:xfrm>
            <a:off x="1753923" y="1132601"/>
            <a:ext cx="20876154" cy="11450798"/>
          </a:xfrm>
          <a:prstGeom prst="rect">
            <a:avLst/>
          </a:prstGeom>
        </p:spPr>
        <p:txBody>
          <a:bodyPr anchor="ctr"/>
          <a:lstStyle>
            <a:lvl1pPr indent="3923">
              <a:spcBef>
                <a:spcPts val="1200"/>
              </a:spcBef>
              <a:defRPr i="1" spc="-200" sz="10000"/>
            </a:lvl1pPr>
            <a:lvl2pPr indent="461123">
              <a:spcBef>
                <a:spcPts val="1200"/>
              </a:spcBef>
              <a:defRPr i="1" spc="-200" sz="10000"/>
            </a:lvl2pPr>
            <a:lvl3pPr indent="918323">
              <a:spcBef>
                <a:spcPts val="1200"/>
              </a:spcBef>
              <a:defRPr i="1" spc="-200" sz="10000"/>
            </a:lvl3pPr>
            <a:lvl4pPr indent="1375523">
              <a:spcBef>
                <a:spcPts val="1200"/>
              </a:spcBef>
              <a:defRPr i="1" spc="-200" sz="10000"/>
            </a:lvl4pPr>
            <a:lvl5pPr indent="1832723">
              <a:spcBef>
                <a:spcPts val="1200"/>
              </a:spcBef>
              <a:defRPr i="1" spc="-200" sz="10000"/>
            </a:lvl5pPr>
          </a:lstStyle>
          <a:p>
            <a:pPr/>
            <a:r>
              <a:t>“Notable Quote”</a:t>
            </a:r>
          </a:p>
          <a:p>
            <a:pPr lvl="1"/>
            <a:r>
              <a:t/>
            </a:r>
          </a:p>
          <a:p>
            <a:pPr lvl="2"/>
            <a:r>
              <a:t/>
            </a:r>
          </a:p>
          <a:p>
            <a:pPr lvl="3"/>
            <a:r>
              <a:t/>
            </a:r>
          </a:p>
          <a:p>
            <a:pPr lvl="4"/>
            <a:r>
              <a:t/>
            </a:r>
          </a:p>
        </p:txBody>
      </p:sp>
      <p:sp>
        <p:nvSpPr>
          <p:cNvPr id="1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1" name="Close-up of wild plants growing between rocks"/>
          <p:cNvSpPr/>
          <p:nvPr>
            <p:ph type="pic" sz="quarter" idx="21"/>
          </p:nvPr>
        </p:nvSpPr>
        <p:spPr>
          <a:xfrm>
            <a:off x="15430500" y="7085409"/>
            <a:ext cx="8128000" cy="5410201"/>
          </a:xfrm>
          <a:prstGeom prst="rect">
            <a:avLst/>
          </a:prstGeom>
        </p:spPr>
        <p:txBody>
          <a:bodyPr lIns="91439" tIns="45719" rIns="91439" bIns="45719">
            <a:noAutofit/>
          </a:bodyPr>
          <a:lstStyle/>
          <a:p>
            <a:pPr/>
          </a:p>
        </p:txBody>
      </p:sp>
      <p:sp>
        <p:nvSpPr>
          <p:cNvPr id="122" name="Large rock formation under dark clouds with a dirt road in the foreground"/>
          <p:cNvSpPr/>
          <p:nvPr>
            <p:ph type="pic" idx="22"/>
          </p:nvPr>
        </p:nvSpPr>
        <p:spPr>
          <a:xfrm>
            <a:off x="-2933700" y="1270000"/>
            <a:ext cx="22699133" cy="11277600"/>
          </a:xfrm>
          <a:prstGeom prst="rect">
            <a:avLst/>
          </a:prstGeom>
        </p:spPr>
        <p:txBody>
          <a:bodyPr lIns="91439" tIns="45719" rIns="91439" bIns="45719">
            <a:noAutofit/>
          </a:bodyPr>
          <a:lstStyle/>
          <a:p>
            <a:pPr/>
          </a:p>
        </p:txBody>
      </p:sp>
      <p:sp>
        <p:nvSpPr>
          <p:cNvPr id="123" name="Close-up of a wild plant growing between lava rocks"/>
          <p:cNvSpPr/>
          <p:nvPr>
            <p:ph type="pic" sz="quarter" idx="23"/>
          </p:nvPr>
        </p:nvSpPr>
        <p:spPr>
          <a:xfrm>
            <a:off x="15430500" y="1270000"/>
            <a:ext cx="8128000" cy="5410200"/>
          </a:xfrm>
          <a:prstGeom prst="rect">
            <a:avLst/>
          </a:prstGeom>
        </p:spPr>
        <p:txBody>
          <a:bodyPr lIns="91439" tIns="45719" rIns="91439" bIns="45719">
            <a:noAutofit/>
          </a:bodyPr>
          <a:lstStyle/>
          <a:p>
            <a:pPr/>
          </a:p>
        </p:txBody>
      </p:sp>
      <p:sp>
        <p:nvSpPr>
          <p:cNvPr id="1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1" name="waterfall surrounded by a green rocky landscape"/>
          <p:cNvSpPr/>
          <p:nvPr>
            <p:ph type="pic" idx="21"/>
          </p:nvPr>
        </p:nvSpPr>
        <p:spPr>
          <a:xfrm>
            <a:off x="-1511300" y="-3721100"/>
            <a:ext cx="28511500" cy="19030242"/>
          </a:xfrm>
          <a:prstGeom prst="rect">
            <a:avLst/>
          </a:prstGeom>
        </p:spPr>
        <p:txBody>
          <a:bodyPr lIns="91439" tIns="45719" rIns="91439" bIns="45719">
            <a:noAutofit/>
          </a:bodyPr>
          <a:lstStyle/>
          <a:p>
            <a:pPr/>
          </a:p>
        </p:txBody>
      </p:sp>
      <p:sp>
        <p:nvSpPr>
          <p:cNvPr id="1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0" name="Green, hilly landscape"/>
          <p:cNvSpPr/>
          <p:nvPr>
            <p:ph type="pic" idx="21"/>
          </p:nvPr>
        </p:nvSpPr>
        <p:spPr>
          <a:xfrm>
            <a:off x="-431800" y="-4038600"/>
            <a:ext cx="29464000" cy="18034000"/>
          </a:xfrm>
          <a:prstGeom prst="rect">
            <a:avLst/>
          </a:prstGeom>
        </p:spPr>
        <p:txBody>
          <a:bodyPr lIns="91439" tIns="45719" rIns="91439" bIns="45719">
            <a:noAutofit/>
          </a:bodyPr>
          <a:lstStyle/>
          <a:p>
            <a:pPr/>
          </a:p>
        </p:txBody>
      </p:sp>
      <p:sp>
        <p:nvSpPr>
          <p:cNvPr id="21" name="Presentation Title"/>
          <p:cNvSpPr txBox="1"/>
          <p:nvPr>
            <p:ph type="title" hasCustomPrompt="1"/>
          </p:nvPr>
        </p:nvSpPr>
        <p:spPr>
          <a:xfrm>
            <a:off x="1206500" y="7124700"/>
            <a:ext cx="21971000" cy="4648200"/>
          </a:xfrm>
          <a:prstGeom prst="rect">
            <a:avLst/>
          </a:prstGeom>
        </p:spPr>
        <p:txBody>
          <a:bodyPr anchor="b"/>
          <a:lstStyle>
            <a:lvl1pPr>
              <a:defRPr spc="-250" sz="12500"/>
            </a:lvl1pPr>
          </a:lstStyle>
          <a:p>
            <a:pPr/>
            <a:r>
              <a:t>Presentation Title</a:t>
            </a:r>
          </a:p>
        </p:txBody>
      </p:sp>
      <p:sp>
        <p:nvSpPr>
          <p:cNvPr id="22"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defTabSz="825500">
              <a:lnSpc>
                <a:spcPct val="100000"/>
              </a:lnSpc>
              <a:spcBef>
                <a:spcPts val="0"/>
              </a:spcBef>
              <a:defRPr b="1" sz="3600">
                <a:latin typeface="Helvetica Neue"/>
                <a:ea typeface="Helvetica Neue"/>
                <a:cs typeface="Helvetica Neue"/>
                <a:sym typeface="Helvetica Neue"/>
              </a:defRPr>
            </a:lvl1pPr>
          </a:lstStyle>
          <a:p>
            <a:pPr/>
            <a:r>
              <a:t>Author and Date</a:t>
            </a:r>
          </a:p>
        </p:txBody>
      </p:sp>
      <p:sp>
        <p:nvSpPr>
          <p:cNvPr id="23" name="Body Level One…"/>
          <p:cNvSpPr txBox="1"/>
          <p:nvPr>
            <p:ph type="body" sz="quarter" idx="1" hasCustomPrompt="1"/>
          </p:nvPr>
        </p:nvSpPr>
        <p:spPr>
          <a:xfrm>
            <a:off x="1206500" y="11609910"/>
            <a:ext cx="21971000" cy="1144688"/>
          </a:xfrm>
          <a:prstGeom prst="rect">
            <a:avLst/>
          </a:prstGeom>
        </p:spPr>
        <p:txBody>
          <a:bodyPr/>
          <a:lstStyle>
            <a:lvl1pPr defTabSz="825500">
              <a:lnSpc>
                <a:spcPct val="100000"/>
              </a:lnSpc>
              <a:spcBef>
                <a:spcPts val="0"/>
              </a:spcBef>
              <a:defRPr sz="11000"/>
            </a:lvl1pPr>
            <a:lvl2pPr defTabSz="825500">
              <a:lnSpc>
                <a:spcPct val="100000"/>
              </a:lnSpc>
              <a:spcBef>
                <a:spcPts val="0"/>
              </a:spcBef>
              <a:defRPr sz="11000"/>
            </a:lvl2pPr>
            <a:lvl3pPr defTabSz="825500">
              <a:lnSpc>
                <a:spcPct val="100000"/>
              </a:lnSpc>
              <a:spcBef>
                <a:spcPts val="0"/>
              </a:spcBef>
              <a:defRPr sz="11000"/>
            </a:lvl3pPr>
            <a:lvl4pPr defTabSz="825500">
              <a:lnSpc>
                <a:spcPct val="100000"/>
              </a:lnSpc>
              <a:spcBef>
                <a:spcPts val="0"/>
              </a:spcBef>
              <a:defRPr sz="11000"/>
            </a:lvl4pPr>
            <a:lvl5pPr defTabSz="825500">
              <a:lnSpc>
                <a:spcPct val="100000"/>
              </a:lnSpc>
              <a:spcBef>
                <a:spcPts val="0"/>
              </a:spcBef>
              <a:defRPr sz="11000"/>
            </a:lvl5pPr>
          </a:lstStyle>
          <a:p>
            <a:pPr/>
            <a:r>
              <a:t>Presentation Subtitle </a:t>
            </a:r>
          </a:p>
          <a:p>
            <a:pPr lvl="1"/>
            <a:r>
              <a:t/>
            </a:r>
          </a:p>
          <a:p>
            <a:pPr lvl="2"/>
            <a:r>
              <a:t/>
            </a:r>
          </a:p>
          <a:p>
            <a:pPr lvl="3"/>
            <a:r>
              <a:t/>
            </a:r>
          </a:p>
          <a:p>
            <a:pPr lvl="4"/>
            <a:r>
              <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1"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2" name="Body Level One…"/>
          <p:cNvSpPr txBox="1"/>
          <p:nvPr>
            <p:ph type="body" sz="quarter" idx="1" hasCustomPrompt="1"/>
          </p:nvPr>
        </p:nvSpPr>
        <p:spPr>
          <a:xfrm>
            <a:off x="1206500" y="7060576"/>
            <a:ext cx="9779000" cy="5382403"/>
          </a:xfrm>
          <a:prstGeom prst="rect">
            <a:avLst/>
          </a:prstGeom>
        </p:spPr>
        <p:txBody>
          <a:bodyPr/>
          <a:lstStyle>
            <a:lvl1pPr defTabSz="825500">
              <a:lnSpc>
                <a:spcPct val="100000"/>
              </a:lnSpc>
              <a:spcBef>
                <a:spcPts val="0"/>
              </a:spcBef>
              <a:defRPr sz="11000"/>
            </a:lvl1pPr>
            <a:lvl2pPr defTabSz="825500">
              <a:lnSpc>
                <a:spcPct val="100000"/>
              </a:lnSpc>
              <a:spcBef>
                <a:spcPts val="0"/>
              </a:spcBef>
              <a:defRPr sz="11000"/>
            </a:lvl2pPr>
            <a:lvl3pPr defTabSz="825500">
              <a:lnSpc>
                <a:spcPct val="100000"/>
              </a:lnSpc>
              <a:spcBef>
                <a:spcPts val="0"/>
              </a:spcBef>
              <a:defRPr sz="11000"/>
            </a:lvl3pPr>
            <a:lvl4pPr defTabSz="825500">
              <a:lnSpc>
                <a:spcPct val="100000"/>
              </a:lnSpc>
              <a:spcBef>
                <a:spcPts val="0"/>
              </a:spcBef>
              <a:defRPr sz="11000"/>
            </a:lvl4pPr>
            <a:lvl5pPr defTabSz="825500">
              <a:lnSpc>
                <a:spcPct val="100000"/>
              </a:lnSpc>
              <a:spcBef>
                <a:spcPts val="0"/>
              </a:spcBef>
              <a:defRPr sz="11000"/>
            </a:lvl5pPr>
          </a:lstStyle>
          <a:p>
            <a:pPr/>
            <a:r>
              <a:t>Slide Subtitle</a:t>
            </a:r>
          </a:p>
          <a:p>
            <a:pPr lvl="1"/>
            <a:r>
              <a:t/>
            </a:r>
          </a:p>
          <a:p>
            <a:pPr lvl="2"/>
            <a:r>
              <a:t/>
            </a:r>
          </a:p>
          <a:p>
            <a:pPr lvl="3"/>
            <a:r>
              <a:t/>
            </a:r>
          </a:p>
          <a:p>
            <a:pPr lvl="4"/>
            <a:r>
              <a:t/>
            </a:r>
          </a:p>
        </p:txBody>
      </p:sp>
      <p:sp>
        <p:nvSpPr>
          <p:cNvPr id="33" name="Moss-covered rocks"/>
          <p:cNvSpPr/>
          <p:nvPr>
            <p:ph type="pic" sz="half" idx="21"/>
          </p:nvPr>
        </p:nvSpPr>
        <p:spPr>
          <a:xfrm>
            <a:off x="12052303" y="1270000"/>
            <a:ext cx="11188406" cy="11209889"/>
          </a:xfrm>
          <a:prstGeom prst="rect">
            <a:avLst/>
          </a:prstGeom>
        </p:spPr>
        <p:txBody>
          <a:bodyPr lIns="91439" tIns="45719" rIns="91439" bIns="45719">
            <a:noAutofit/>
          </a:bodyPr>
          <a:lstStyle/>
          <a:p>
            <a:pPr/>
          </a:p>
        </p:txBody>
      </p:sp>
      <p:sp>
        <p:nvSpPr>
          <p:cNvPr id="34"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1" name="Slide Title"/>
          <p:cNvSpPr txBox="1"/>
          <p:nvPr>
            <p:ph type="title" hasCustomPrompt="1"/>
          </p:nvPr>
        </p:nvSpPr>
        <p:spPr>
          <a:prstGeom prst="rect">
            <a:avLst/>
          </a:prstGeom>
        </p:spPr>
        <p:txBody>
          <a:bodyPr/>
          <a:lstStyle/>
          <a:p>
            <a:pPr/>
            <a:r>
              <a:t>Slide Title</a:t>
            </a:r>
          </a:p>
        </p:txBody>
      </p:sp>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0" name="Body Level One…"/>
          <p:cNvSpPr txBox="1"/>
          <p:nvPr>
            <p:ph type="body" idx="1" hasCustomPrompt="1"/>
          </p:nvPr>
        </p:nvSpPr>
        <p:spPr>
          <a:xfrm>
            <a:off x="1206500" y="2292665"/>
            <a:ext cx="21971000" cy="9130670"/>
          </a:xfrm>
          <a:prstGeom prst="rect">
            <a:avLst/>
          </a:prstGeom>
        </p:spPr>
        <p:txBody>
          <a:bodyPr/>
          <a:lstStyle>
            <a:lvl1pPr marL="952499" indent="-952499">
              <a:buSzPct val="123000"/>
              <a:buChar char="•"/>
            </a:lvl1pPr>
            <a:lvl2pPr marL="1562099" indent="-952499">
              <a:buSzPct val="123000"/>
              <a:buChar char="•"/>
            </a:lvl2pPr>
            <a:lvl3pPr marL="2171699" indent="-952499">
              <a:buSzPct val="123000"/>
              <a:buChar char="•"/>
            </a:lvl3pPr>
            <a:lvl4pPr marL="2781299" indent="-952499">
              <a:buSzPct val="123000"/>
              <a:buChar char="•"/>
            </a:lvl4pPr>
            <a:lvl5pPr marL="3390900" indent="-952500">
              <a:buSzPct val="123000"/>
              <a:buChar char="•"/>
            </a:lvl5pPr>
          </a:lstStyle>
          <a:p>
            <a:pPr/>
            <a:r>
              <a:t>Slide bullet text</a:t>
            </a:r>
          </a:p>
          <a:p>
            <a:pPr lvl="1"/>
            <a:r>
              <a:t/>
            </a:r>
          </a:p>
          <a:p>
            <a:pPr lvl="2"/>
            <a:r>
              <a:t/>
            </a:r>
          </a:p>
          <a:p>
            <a:pPr lvl="3"/>
            <a:r>
              <a:t/>
            </a:r>
          </a:p>
          <a:p>
            <a:pPr lvl="4"/>
            <a:r>
              <a:t/>
            </a: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58"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59" name="Slide Subtitle"/>
          <p:cNvSpPr txBox="1"/>
          <p:nvPr>
            <p:ph type="body" sz="quarter" idx="21" hasCustomPrompt="1"/>
          </p:nvPr>
        </p:nvSpPr>
        <p:spPr>
          <a:xfrm>
            <a:off x="1206500" y="2245962"/>
            <a:ext cx="9779000" cy="934780"/>
          </a:xfrm>
          <a:prstGeom prst="rect">
            <a:avLst/>
          </a:prstGeom>
        </p:spPr>
        <p:txBody>
          <a:bodyPr lIns="45719" tIns="45719" rIns="45719" bIns="45719"/>
          <a:lstStyle>
            <a:lvl1pPr defTabSz="445770">
              <a:lnSpc>
                <a:spcPct val="100000"/>
              </a:lnSpc>
              <a:spcBef>
                <a:spcPts val="0"/>
              </a:spcBef>
              <a:defRPr sz="5940"/>
            </a:lvl1pPr>
          </a:lstStyle>
          <a:p>
            <a:pPr/>
            <a:r>
              <a:t>Slide Subtitle</a:t>
            </a:r>
          </a:p>
        </p:txBody>
      </p:sp>
      <p:sp>
        <p:nvSpPr>
          <p:cNvPr id="60" name="Body Level One…"/>
          <p:cNvSpPr txBox="1"/>
          <p:nvPr>
            <p:ph type="body" sz="half" idx="1" hasCustomPrompt="1"/>
          </p:nvPr>
        </p:nvSpPr>
        <p:spPr>
          <a:xfrm>
            <a:off x="1206500" y="4248504"/>
            <a:ext cx="9779000" cy="8256012"/>
          </a:xfrm>
          <a:prstGeom prst="rect">
            <a:avLst/>
          </a:prstGeom>
        </p:spPr>
        <p:txBody>
          <a:bodyPr/>
          <a:lstStyle>
            <a:lvl1pPr marL="1143000" indent="-1143000">
              <a:buSzPct val="123000"/>
              <a:buChar char="•"/>
            </a:lvl1pPr>
            <a:lvl2pPr marL="1752600" indent="-1143000">
              <a:buSzPct val="123000"/>
              <a:buChar char="•"/>
            </a:lvl2pPr>
            <a:lvl3pPr marL="2362200" indent="-1143000">
              <a:buSzPct val="123000"/>
              <a:buChar char="•"/>
            </a:lvl3pPr>
            <a:lvl4pPr marL="2971800" indent="-1143000">
              <a:buSzPct val="123000"/>
              <a:buChar char="•"/>
            </a:lvl4pPr>
            <a:lvl5pPr marL="3581400" indent="-1143000">
              <a:buSzPct val="123000"/>
              <a:buChar char="•"/>
            </a:lvl5pPr>
          </a:lstStyle>
          <a:p>
            <a:pPr/>
            <a:r>
              <a:t>Slide bullet text</a:t>
            </a:r>
          </a:p>
          <a:p>
            <a:pPr lvl="1"/>
            <a:r>
              <a:t/>
            </a:r>
          </a:p>
          <a:p>
            <a:pPr lvl="2"/>
            <a:r>
              <a:t/>
            </a:r>
          </a:p>
          <a:p>
            <a:pPr lvl="3"/>
            <a:r>
              <a:t/>
            </a:r>
          </a:p>
          <a:p>
            <a:pPr lvl="4"/>
            <a:r>
              <a:t/>
            </a:r>
          </a:p>
        </p:txBody>
      </p:sp>
      <p:sp>
        <p:nvSpPr>
          <p:cNvPr id="61" name="Large rock formation under dark clouds with a dirt road in the foreground"/>
          <p:cNvSpPr/>
          <p:nvPr>
            <p:ph type="pic" idx="22"/>
          </p:nvPr>
        </p:nvSpPr>
        <p:spPr>
          <a:xfrm>
            <a:off x="6380200" y="1263848"/>
            <a:ext cx="22529801" cy="11193471"/>
          </a:xfrm>
          <a:prstGeom prst="rect">
            <a:avLst/>
          </a:prstGeom>
        </p:spPr>
        <p:txBody>
          <a:bodyPr lIns="91439" tIns="45719" rIns="91439" bIns="45719">
            <a:noAutofit/>
          </a:bodyPr>
          <a:lstStyle/>
          <a:p>
            <a:pP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69" name="Section Title"/>
          <p:cNvSpPr txBox="1"/>
          <p:nvPr>
            <p:ph type="title" hasCustomPrompt="1"/>
          </p:nvPr>
        </p:nvSpPr>
        <p:spPr>
          <a:xfrm>
            <a:off x="1206496" y="4533900"/>
            <a:ext cx="21971004" cy="4648200"/>
          </a:xfrm>
          <a:prstGeom prst="rect">
            <a:avLst/>
          </a:prstGeom>
        </p:spPr>
        <p:txBody>
          <a:bodyPr anchor="ctr"/>
          <a:lstStyle>
            <a:lvl1pPr>
              <a:defRPr spc="-230" sz="11500">
                <a:latin typeface="Arial Rounded MT Bold"/>
                <a:ea typeface="Arial Rounded MT Bold"/>
                <a:cs typeface="Arial Rounded MT Bold"/>
                <a:sym typeface="Arial Rounded MT Bold"/>
              </a:defRPr>
            </a:lvl1pPr>
          </a:lstStyle>
          <a:p>
            <a:pPr/>
            <a:r>
              <a:t>Section Title</a:t>
            </a:r>
          </a:p>
        </p:txBody>
      </p:sp>
      <p:sp>
        <p:nvSpPr>
          <p:cNvPr id="70"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7"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78"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defTabSz="445770">
              <a:lnSpc>
                <a:spcPct val="100000"/>
              </a:lnSpc>
              <a:spcBef>
                <a:spcPts val="0"/>
              </a:spcBef>
              <a:defRPr sz="5940"/>
            </a:lvl1pPr>
          </a:lstStyle>
          <a:p>
            <a:pPr/>
            <a:r>
              <a:t>Slide Subtitle</a:t>
            </a:r>
          </a:p>
        </p:txBody>
      </p:sp>
      <p:sp>
        <p:nvSpPr>
          <p:cNvPr id="7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6"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7" name="Agenda Subtitle"/>
          <p:cNvSpPr txBox="1"/>
          <p:nvPr>
            <p:ph type="body" sz="quarter" idx="21" hasCustomPrompt="1"/>
          </p:nvPr>
        </p:nvSpPr>
        <p:spPr>
          <a:xfrm>
            <a:off x="1206500" y="2245962"/>
            <a:ext cx="21971000" cy="934780"/>
          </a:xfrm>
          <a:prstGeom prst="rect">
            <a:avLst/>
          </a:prstGeom>
        </p:spPr>
        <p:txBody>
          <a:bodyPr lIns="45719" tIns="45719" rIns="45719" bIns="45719"/>
          <a:lstStyle>
            <a:lvl1pPr defTabSz="445770">
              <a:lnSpc>
                <a:spcPct val="100000"/>
              </a:lnSpc>
              <a:spcBef>
                <a:spcPts val="0"/>
              </a:spcBef>
              <a:defRPr sz="5940"/>
            </a:lvl1pPr>
          </a:lstStyle>
          <a:p>
            <a:pPr/>
            <a:r>
              <a:t>Agenda Subtitle</a:t>
            </a:r>
          </a:p>
        </p:txBody>
      </p:sp>
      <p:sp>
        <p:nvSpPr>
          <p:cNvPr id="88" name="Body Level One…"/>
          <p:cNvSpPr txBox="1"/>
          <p:nvPr>
            <p:ph type="body" idx="1" hasCustomPrompt="1"/>
          </p:nvPr>
        </p:nvSpPr>
        <p:spPr>
          <a:xfrm>
            <a:off x="1206500" y="4248504"/>
            <a:ext cx="21971000" cy="8256012"/>
          </a:xfrm>
          <a:prstGeom prst="rect">
            <a:avLst/>
          </a:prstGeom>
        </p:spPr>
        <p:txBody>
          <a:bodyPr/>
          <a:lstStyle>
            <a:lvl1pPr defTabSz="825500">
              <a:lnSpc>
                <a:spcPct val="100000"/>
              </a:lnSpc>
              <a:spcBef>
                <a:spcPts val="1800"/>
              </a:spcBef>
              <a:defRPr spc="-55" sz="5500">
                <a:latin typeface="Helvetica Neue"/>
                <a:ea typeface="Helvetica Neue"/>
                <a:cs typeface="Helvetica Neue"/>
                <a:sym typeface="Helvetica Neue"/>
              </a:defRPr>
            </a:lvl1pPr>
            <a:lvl2pPr defTabSz="825500">
              <a:lnSpc>
                <a:spcPct val="100000"/>
              </a:lnSpc>
              <a:spcBef>
                <a:spcPts val="1800"/>
              </a:spcBef>
              <a:defRPr spc="-55" sz="5500">
                <a:latin typeface="Helvetica Neue"/>
                <a:ea typeface="Helvetica Neue"/>
                <a:cs typeface="Helvetica Neue"/>
                <a:sym typeface="Helvetica Neue"/>
              </a:defRPr>
            </a:lvl2pPr>
            <a:lvl3pPr defTabSz="825500">
              <a:lnSpc>
                <a:spcPct val="100000"/>
              </a:lnSpc>
              <a:spcBef>
                <a:spcPts val="1800"/>
              </a:spcBef>
              <a:defRPr spc="-55" sz="5500">
                <a:latin typeface="Helvetica Neue"/>
                <a:ea typeface="Helvetica Neue"/>
                <a:cs typeface="Helvetica Neue"/>
                <a:sym typeface="Helvetica Neue"/>
              </a:defRPr>
            </a:lvl3pPr>
            <a:lvl4pPr defTabSz="825500">
              <a:lnSpc>
                <a:spcPct val="100000"/>
              </a:lnSpc>
              <a:spcBef>
                <a:spcPts val="1800"/>
              </a:spcBef>
              <a:defRPr spc="-55" sz="5500">
                <a:latin typeface="Helvetica Neue"/>
                <a:ea typeface="Helvetica Neue"/>
                <a:cs typeface="Helvetica Neue"/>
                <a:sym typeface="Helvetica Neue"/>
              </a:defRPr>
            </a:lvl4pPr>
            <a:lvl5pPr defTabSz="825500">
              <a:lnSpc>
                <a:spcPct val="100000"/>
              </a:lnSpc>
              <a:spcBef>
                <a:spcPts val="1800"/>
              </a:spcBef>
              <a:defRPr spc="-55" sz="5500">
                <a:latin typeface="Helvetica Neue"/>
                <a:ea typeface="Helvetica Neue"/>
                <a:cs typeface="Helvetica Neue"/>
                <a:sym typeface="Helvetica Neue"/>
              </a:defRPr>
            </a:lvl5pPr>
          </a:lstStyle>
          <a:p>
            <a:pPr/>
            <a:r>
              <a:t>Agenda Topics</a:t>
            </a:r>
          </a:p>
          <a:p>
            <a:pPr lvl="1"/>
            <a:r>
              <a:t/>
            </a:r>
          </a:p>
          <a:p>
            <a:pPr lvl="2"/>
            <a:r>
              <a:t/>
            </a:r>
          </a:p>
          <a:p>
            <a:pPr lvl="3"/>
            <a:r>
              <a:t/>
            </a:r>
          </a:p>
          <a:p>
            <a:pPr lvl="4"/>
            <a:r>
              <a:t/>
            </a:r>
          </a:p>
        </p:txBody>
      </p:sp>
      <p:sp>
        <p:nvSpPr>
          <p:cNvPr id="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63139"/>
            <a:ext cx="21971000" cy="17941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3695856"/>
            <a:ext cx="21971000" cy="91795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1pPr>
      <a:lvl2pPr marL="0" marR="0" indent="4572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2pPr>
      <a:lvl3pPr marL="0" marR="0" indent="9144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3pPr>
      <a:lvl4pPr marL="0" marR="0" indent="13716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4pPr>
      <a:lvl5pPr marL="0" marR="0" indent="18288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5pPr>
      <a:lvl6pPr marL="0" marR="0" indent="22860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6pPr>
      <a:lvl7pPr marL="0" marR="0" indent="27432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7pPr>
      <a:lvl8pPr marL="0" marR="0" indent="32004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8pPr>
      <a:lvl9pPr marL="0" marR="0" indent="36576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9pPr>
    </p:titleStyle>
    <p:bodyStyle>
      <a:lvl1pPr marL="0" marR="0" indent="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1pPr>
      <a:lvl2pPr marL="0" marR="0" indent="4572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2pPr>
      <a:lvl3pPr marL="0" marR="0" indent="9144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3pPr>
      <a:lvl4pPr marL="0" marR="0" indent="13716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4pPr>
      <a:lvl5pPr marL="0" marR="0" indent="18288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5pPr>
      <a:lvl6pPr marL="0" marR="0" indent="22860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6pPr>
      <a:lvl7pPr marL="0" marR="0" indent="27432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7pPr>
      <a:lvl8pPr marL="0" marR="0" indent="32004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8pPr>
      <a:lvl9pPr marL="0" marR="0" indent="36576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ctrTitle"/>
          </p:nvPr>
        </p:nvSpPr>
        <p:spPr>
          <a:prstGeom prst="rect">
            <a:avLst/>
          </a:prstGeom>
        </p:spPr>
        <p:txBody>
          <a:bodyPr/>
          <a:lstStyle/>
          <a:p>
            <a:pPr/>
            <a:r>
              <a:t>God’s Love</a:t>
            </a:r>
          </a:p>
        </p:txBody>
      </p:sp>
      <p:sp>
        <p:nvSpPr>
          <p:cNvPr id="149" name="Subtitle 2"/>
          <p:cNvSpPr txBox="1"/>
          <p:nvPr>
            <p:ph type="subTitle" sz="half" idx="1"/>
          </p:nvPr>
        </p:nvSpPr>
        <p:spPr>
          <a:prstGeom prst="rect">
            <a:avLst/>
          </a:prstGeom>
        </p:spPr>
        <p:txBody>
          <a:bodyPr/>
          <a:lstStyle/>
          <a:p>
            <a:pPr defTabSz="602615">
              <a:defRPr sz="8395"/>
            </a:pPr>
            <a:r>
              <a:t>Warfield Blvd. Church of Christ</a:t>
            </a:r>
            <a:br/>
            <a:br/>
            <a:r>
              <a:t>Mark Mayberry</a:t>
            </a:r>
          </a:p>
        </p:txBody>
      </p:sp>
      <p:sp>
        <p:nvSpPr>
          <p:cNvPr id="150" name="Date Placeholder 3"/>
          <p:cNvSpPr txBox="1"/>
          <p:nvPr/>
        </p:nvSpPr>
        <p:spPr>
          <a:xfrm>
            <a:off x="1341119" y="12847143"/>
            <a:ext cx="5445761" cy="461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rgbClr val="888888"/>
                </a:solidFill>
              </a:defRPr>
            </a:lvl1pPr>
          </a:lstStyle>
          <a:p>
            <a:pPr/>
            <a:r>
              <a:t>4/16/2023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itle 1"/>
          <p:cNvSpPr txBox="1"/>
          <p:nvPr>
            <p:ph type="title"/>
          </p:nvPr>
        </p:nvSpPr>
        <p:spPr>
          <a:prstGeom prst="rect">
            <a:avLst/>
          </a:prstGeom>
        </p:spPr>
        <p:txBody>
          <a:bodyPr/>
          <a:lstStyle>
            <a:lvl1pPr defTabSz="1633687">
              <a:defRPr spc="-187" sz="9380"/>
            </a:lvl1pPr>
          </a:lstStyle>
          <a:p>
            <a:pPr/>
            <a:r>
              <a:t>Hosea 1:6-7</a:t>
            </a:r>
          </a:p>
        </p:txBody>
      </p:sp>
      <p:sp>
        <p:nvSpPr>
          <p:cNvPr id="177" name="Content Placeholder 2"/>
          <p:cNvSpPr txBox="1"/>
          <p:nvPr>
            <p:ph type="body" idx="1"/>
          </p:nvPr>
        </p:nvSpPr>
        <p:spPr>
          <a:prstGeom prst="rect">
            <a:avLst/>
          </a:prstGeom>
        </p:spPr>
        <p:txBody>
          <a:bodyPr/>
          <a:lstStyle>
            <a:lvl1pPr indent="1070095" defTabSz="2048204">
              <a:spcBef>
                <a:spcPts val="1000"/>
              </a:spcBef>
              <a:defRPr i="1" spc="-168" sz="8400"/>
            </a:lvl1pPr>
          </a:lstStyle>
          <a:p>
            <a:pPr/>
            <a:r>
              <a:t>Then she conceived again and gave birth to a daughter. And the LORD said to him, “Name her Lo-ruhamah, for I will no longer have compassion on the house of Israel, that I would ever forgive them. But I will have compassion on the house of Judah and deliver them by the LORD their God, and will not deliver them by bow, sword, battle, horses or horsemen” (Hos. 1:6-7).</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itle 1"/>
          <p:cNvSpPr txBox="1"/>
          <p:nvPr>
            <p:ph type="title"/>
          </p:nvPr>
        </p:nvSpPr>
        <p:spPr>
          <a:prstGeom prst="rect">
            <a:avLst/>
          </a:prstGeom>
        </p:spPr>
        <p:txBody>
          <a:bodyPr/>
          <a:lstStyle>
            <a:lvl1pPr defTabSz="1633687">
              <a:defRPr spc="-187" sz="9380"/>
            </a:lvl1pPr>
          </a:lstStyle>
          <a:p>
            <a:pPr/>
            <a:r>
              <a:t>Lo-ammi</a:t>
            </a:r>
          </a:p>
        </p:txBody>
      </p:sp>
      <p:sp>
        <p:nvSpPr>
          <p:cNvPr id="180" name="Content Placeholder 2"/>
          <p:cNvSpPr txBox="1"/>
          <p:nvPr>
            <p:ph type="body" idx="1"/>
          </p:nvPr>
        </p:nvSpPr>
        <p:spPr>
          <a:xfrm>
            <a:off x="1206499" y="3786722"/>
            <a:ext cx="21971001" cy="9179575"/>
          </a:xfrm>
          <a:prstGeom prst="rect">
            <a:avLst/>
          </a:prstGeom>
        </p:spPr>
        <p:txBody>
          <a:bodyPr/>
          <a:lstStyle/>
          <a:p>
            <a:pPr/>
            <a:r>
              <a:t>Hosea’s wife bore another son named Lo-ammi, i.e., “not my people” (Hos. 1:6-7). </a:t>
            </a:r>
          </a:p>
          <a:p>
            <a:pPr/>
            <a:r>
              <a:t>Yet, in the midst of such heartache and betrayal, we witness God’s love and longing: He remains faithful to His promises.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itle 1"/>
          <p:cNvSpPr txBox="1"/>
          <p:nvPr>
            <p:ph type="title"/>
          </p:nvPr>
        </p:nvSpPr>
        <p:spPr>
          <a:prstGeom prst="rect">
            <a:avLst/>
          </a:prstGeom>
        </p:spPr>
        <p:txBody>
          <a:bodyPr/>
          <a:lstStyle>
            <a:lvl1pPr defTabSz="1633687">
              <a:defRPr spc="-187" sz="9380"/>
            </a:lvl1pPr>
          </a:lstStyle>
          <a:p>
            <a:pPr/>
            <a:r>
              <a:t>Hosea 1:8-11</a:t>
            </a:r>
          </a:p>
        </p:txBody>
      </p:sp>
      <p:sp>
        <p:nvSpPr>
          <p:cNvPr id="183" name="Content Placeholder 2"/>
          <p:cNvSpPr txBox="1"/>
          <p:nvPr>
            <p:ph type="body" idx="1"/>
          </p:nvPr>
        </p:nvSpPr>
        <p:spPr>
          <a:prstGeom prst="rect">
            <a:avLst/>
          </a:prstGeom>
        </p:spPr>
        <p:txBody>
          <a:bodyPr/>
          <a:lstStyle>
            <a:lvl1pPr indent="1273923">
              <a:spcBef>
                <a:spcPts val="1200"/>
              </a:spcBef>
              <a:defRPr i="1" spc="-200" sz="10000"/>
            </a:lvl1pPr>
          </a:lstStyle>
          <a:p>
            <a:pPr/>
            <a:r>
              <a:t>When she had weaned Lo-ruhamah, she conceived and gave birth to a son. And the LORD said, “Name him Lo-ammi, for you are not My people and I am not your God.”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Title 1"/>
          <p:cNvSpPr txBox="1"/>
          <p:nvPr>
            <p:ph type="title"/>
          </p:nvPr>
        </p:nvSpPr>
        <p:spPr>
          <a:prstGeom prst="rect">
            <a:avLst/>
          </a:prstGeom>
        </p:spPr>
        <p:txBody>
          <a:bodyPr/>
          <a:lstStyle>
            <a:lvl1pPr defTabSz="1633687">
              <a:defRPr spc="-187" sz="9380"/>
            </a:lvl1pPr>
          </a:lstStyle>
          <a:p>
            <a:pPr/>
            <a:r>
              <a:t>Hosea 1:8-11</a:t>
            </a:r>
          </a:p>
        </p:txBody>
      </p:sp>
      <p:sp>
        <p:nvSpPr>
          <p:cNvPr id="186" name="Content Placeholder 2"/>
          <p:cNvSpPr txBox="1"/>
          <p:nvPr>
            <p:ph type="body" idx="1"/>
          </p:nvPr>
        </p:nvSpPr>
        <p:spPr>
          <a:prstGeom prst="rect">
            <a:avLst/>
          </a:prstGeom>
        </p:spPr>
        <p:txBody>
          <a:bodyPr/>
          <a:lstStyle>
            <a:lvl1pPr indent="968181" defTabSz="1853137">
              <a:spcBef>
                <a:spcPts val="900"/>
              </a:spcBef>
              <a:defRPr i="1" spc="-152" sz="7600"/>
            </a:lvl1pPr>
          </a:lstStyle>
          <a:p>
            <a:pPr/>
            <a:r>
              <a:t>Yet the number of the sons of Israel will be like the sand of the sea, which cannot be measured or numbered; and in the place where it is said to them, “You are not My people,” It will be said to them, “You are the sons of the living God.” And the sons of Judah and the sons of Israel will be gathered together, and they will appoint for themselves one leader, and they will go up from the land, for great will be the day of Jezreel (Hos. 1:8-11).</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itle 1"/>
          <p:cNvSpPr txBox="1"/>
          <p:nvPr>
            <p:ph type="title"/>
          </p:nvPr>
        </p:nvSpPr>
        <p:spPr>
          <a:prstGeom prst="rect">
            <a:avLst/>
          </a:prstGeom>
        </p:spPr>
        <p:txBody>
          <a:bodyPr/>
          <a:lstStyle>
            <a:lvl1pPr defTabSz="1633687">
              <a:defRPr spc="-187" sz="9380"/>
            </a:lvl1pPr>
          </a:lstStyle>
          <a:p>
            <a:pPr/>
            <a:r>
              <a:t>God’s Message to Israel</a:t>
            </a:r>
          </a:p>
        </p:txBody>
      </p:sp>
      <p:sp>
        <p:nvSpPr>
          <p:cNvPr id="189" name="Content Placeholder 2"/>
          <p:cNvSpPr txBox="1"/>
          <p:nvPr>
            <p:ph type="body" idx="1"/>
          </p:nvPr>
        </p:nvSpPr>
        <p:spPr>
          <a:prstGeom prst="rect">
            <a:avLst/>
          </a:prstGeom>
        </p:spPr>
        <p:txBody>
          <a:bodyPr/>
          <a:lstStyle/>
          <a:p>
            <a:pPr/>
            <a:r>
              <a:t>Their Unfaithfulness Is Condemned (2:1-13)</a:t>
            </a:r>
          </a:p>
          <a:p>
            <a:pPr/>
            <a:r>
              <a:t>Their (Potential) Restoration Is Promised (2:14-23)</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itle 1"/>
          <p:cNvSpPr txBox="1"/>
          <p:nvPr>
            <p:ph type="title"/>
          </p:nvPr>
        </p:nvSpPr>
        <p:spPr>
          <a:prstGeom prst="rect">
            <a:avLst/>
          </a:prstGeom>
        </p:spPr>
        <p:txBody>
          <a:bodyPr/>
          <a:lstStyle>
            <a:lvl1pPr defTabSz="1633687">
              <a:defRPr spc="-187" sz="9380"/>
            </a:lvl1pPr>
          </a:lstStyle>
          <a:p>
            <a:pPr/>
            <a:r>
              <a:t>Conditional Restoration</a:t>
            </a:r>
          </a:p>
        </p:txBody>
      </p:sp>
      <p:sp>
        <p:nvSpPr>
          <p:cNvPr id="192" name="Content Placeholder 2"/>
          <p:cNvSpPr txBox="1"/>
          <p:nvPr>
            <p:ph type="body" idx="1"/>
          </p:nvPr>
        </p:nvSpPr>
        <p:spPr>
          <a:prstGeom prst="rect">
            <a:avLst/>
          </a:prstGeom>
        </p:spPr>
        <p:txBody>
          <a:bodyPr/>
          <a:lstStyle/>
          <a:p>
            <a:pPr defTabSz="2121354">
              <a:spcBef>
                <a:spcPts val="3900"/>
              </a:spcBef>
              <a:defRPr sz="7830"/>
            </a:pPr>
            <a:r>
              <a:t>God commanded Hosea, “Take her back and give her another chance. . .” Broken relationships can be potentially restored </a:t>
            </a:r>
            <a:r>
              <a:rPr b="1">
                <a:latin typeface="Calibri"/>
                <a:ea typeface="Calibri"/>
                <a:cs typeface="Calibri"/>
                <a:sym typeface="Calibri"/>
              </a:rPr>
              <a:t>if</a:t>
            </a:r>
            <a:r>
              <a:t> the one who has violated the covenant repents, returns, and remains faithful.</a:t>
            </a:r>
          </a:p>
          <a:p>
            <a:pPr defTabSz="2121354">
              <a:spcBef>
                <a:spcPts val="3900"/>
              </a:spcBef>
              <a:defRPr sz="7830"/>
            </a:pPr>
            <a:r>
              <a:t>This illustrates God’s willingness to forgive His wayward people when they humbly confess their transgressions and manifest a spirit of contrition (3:1-5).</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Title 1"/>
          <p:cNvSpPr txBox="1"/>
          <p:nvPr>
            <p:ph type="title"/>
          </p:nvPr>
        </p:nvSpPr>
        <p:spPr>
          <a:prstGeom prst="rect">
            <a:avLst/>
          </a:prstGeom>
        </p:spPr>
        <p:txBody>
          <a:bodyPr/>
          <a:lstStyle>
            <a:lvl1pPr defTabSz="1633687">
              <a:defRPr spc="-187" sz="9380"/>
            </a:lvl1pPr>
          </a:lstStyle>
          <a:p>
            <a:pPr/>
            <a:r>
              <a:t>Hosea 3:1–5</a:t>
            </a:r>
          </a:p>
        </p:txBody>
      </p:sp>
      <p:sp>
        <p:nvSpPr>
          <p:cNvPr id="195" name="Content Placeholder 2"/>
          <p:cNvSpPr txBox="1"/>
          <p:nvPr>
            <p:ph type="body" idx="1"/>
          </p:nvPr>
        </p:nvSpPr>
        <p:spPr>
          <a:prstGeom prst="rect">
            <a:avLst/>
          </a:prstGeom>
        </p:spPr>
        <p:txBody>
          <a:bodyPr/>
          <a:lstStyle>
            <a:lvl1pPr indent="1261183" defTabSz="2413955">
              <a:spcBef>
                <a:spcPts val="1200"/>
              </a:spcBef>
              <a:defRPr i="1" spc="-197" sz="9900"/>
            </a:lvl1pPr>
          </a:lstStyle>
          <a:p>
            <a:pPr/>
            <a:r>
              <a:t>Then the LORD said to me, “Go again, love a woman who is loved by her husband, yet an adulteress, even as the LORD loves the sons of Israel, though they turn to other gods and love raisin cakes.”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itle 1"/>
          <p:cNvSpPr txBox="1"/>
          <p:nvPr>
            <p:ph type="title"/>
          </p:nvPr>
        </p:nvSpPr>
        <p:spPr>
          <a:prstGeom prst="rect">
            <a:avLst/>
          </a:prstGeom>
        </p:spPr>
        <p:txBody>
          <a:bodyPr/>
          <a:lstStyle>
            <a:lvl1pPr defTabSz="1633687">
              <a:defRPr spc="-187" sz="9380"/>
            </a:lvl1pPr>
          </a:lstStyle>
          <a:p>
            <a:pPr/>
            <a:r>
              <a:t>Hosea 3:1–5</a:t>
            </a:r>
          </a:p>
        </p:txBody>
      </p:sp>
      <p:sp>
        <p:nvSpPr>
          <p:cNvPr id="198" name="Content Placeholder 2"/>
          <p:cNvSpPr txBox="1"/>
          <p:nvPr>
            <p:ph type="body" idx="1"/>
          </p:nvPr>
        </p:nvSpPr>
        <p:spPr>
          <a:prstGeom prst="rect">
            <a:avLst/>
          </a:prstGeom>
        </p:spPr>
        <p:txBody>
          <a:bodyPr/>
          <a:lstStyle>
            <a:lvl1pPr indent="1210226" defTabSz="2316421">
              <a:spcBef>
                <a:spcPts val="1200"/>
              </a:spcBef>
              <a:defRPr i="1" spc="-190" sz="9500"/>
            </a:lvl1pPr>
          </a:lstStyle>
          <a:p>
            <a:pPr/>
            <a:r>
              <a:t>So I bought her for myself for fifteen shekels of silver and a homer and a half of barley. Then I said to her, “You shall stay with me for many days. You shall not play the harlot, nor shall you have a man; so I will also be toward you.”</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Title 1"/>
          <p:cNvSpPr txBox="1"/>
          <p:nvPr>
            <p:ph type="title"/>
          </p:nvPr>
        </p:nvSpPr>
        <p:spPr>
          <a:prstGeom prst="rect">
            <a:avLst/>
          </a:prstGeom>
        </p:spPr>
        <p:txBody>
          <a:bodyPr/>
          <a:lstStyle>
            <a:lvl1pPr defTabSz="1633687">
              <a:defRPr spc="-187" sz="9380"/>
            </a:lvl1pPr>
          </a:lstStyle>
          <a:p>
            <a:pPr/>
            <a:r>
              <a:t>Hosea 3:1–5</a:t>
            </a:r>
          </a:p>
        </p:txBody>
      </p:sp>
      <p:sp>
        <p:nvSpPr>
          <p:cNvPr id="201" name="Content Placeholder 2"/>
          <p:cNvSpPr txBox="1"/>
          <p:nvPr>
            <p:ph type="body" idx="1"/>
          </p:nvPr>
        </p:nvSpPr>
        <p:spPr>
          <a:prstGeom prst="rect">
            <a:avLst/>
          </a:prstGeom>
        </p:spPr>
        <p:txBody>
          <a:bodyPr/>
          <a:lstStyle>
            <a:lvl1pPr indent="1273923">
              <a:spcBef>
                <a:spcPts val="1200"/>
              </a:spcBef>
              <a:defRPr i="1" spc="-200" sz="10000"/>
            </a:lvl1pPr>
          </a:lstStyle>
          <a:p>
            <a:pPr/>
            <a:r>
              <a:t>Afterward the sons of Israel will return and seek the LORD their God and David their king; and they will come trembling to the LORD and to His goodness in the last days (Hos. 3:1–5).</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Title 1"/>
          <p:cNvSpPr txBox="1"/>
          <p:nvPr>
            <p:ph type="title"/>
          </p:nvPr>
        </p:nvSpPr>
        <p:spPr>
          <a:prstGeom prst="rect">
            <a:avLst/>
          </a:prstGeom>
        </p:spPr>
        <p:txBody>
          <a:bodyPr/>
          <a:lstStyle>
            <a:lvl1pPr defTabSz="1633687">
              <a:defRPr spc="-187" sz="9380"/>
            </a:lvl1pPr>
          </a:lstStyle>
          <a:p>
            <a:pPr/>
            <a:r>
              <a:t>Necessary Changes</a:t>
            </a:r>
          </a:p>
        </p:txBody>
      </p:sp>
      <p:sp>
        <p:nvSpPr>
          <p:cNvPr id="204" name="Content Placeholder 2"/>
          <p:cNvSpPr txBox="1"/>
          <p:nvPr>
            <p:ph type="body" idx="1"/>
          </p:nvPr>
        </p:nvSpPr>
        <p:spPr>
          <a:prstGeom prst="rect">
            <a:avLst/>
          </a:prstGeom>
        </p:spPr>
        <p:txBody>
          <a:bodyPr/>
          <a:lstStyle/>
          <a:p>
            <a:pPr defTabSz="1950671">
              <a:spcBef>
                <a:spcPts val="3600"/>
              </a:spcBef>
              <a:defRPr sz="7200"/>
            </a:pPr>
            <a:r>
              <a:t>What changes must occur before our broken relationship with God can be restored?</a:t>
            </a:r>
          </a:p>
          <a:p>
            <a:pPr defTabSz="1950671">
              <a:spcBef>
                <a:spcPts val="3600"/>
              </a:spcBef>
              <a:defRPr sz="7200"/>
            </a:pPr>
            <a:r>
              <a:t>Like ancient Israel, we must acknowledge our sins (Hos. 4-5).</a:t>
            </a:r>
          </a:p>
          <a:p>
            <a:pPr defTabSz="1950671">
              <a:spcBef>
                <a:spcPts val="3600"/>
              </a:spcBef>
              <a:defRPr sz="7200"/>
            </a:pPr>
            <a:r>
              <a:t>Like ancient Israel, we must evidence genuine repentance and godly sorrow (Hos. 6:1-3).</a:t>
            </a:r>
          </a:p>
          <a:p>
            <a:pPr defTabSz="1950671">
              <a:spcBef>
                <a:spcPts val="3600"/>
              </a:spcBef>
              <a:defRPr sz="7200"/>
            </a:pPr>
            <a:r>
              <a:t>The resulting change must not be fleeting but fixed, i.e., permanent not passing (Hos. 6:4-7).</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itle 1"/>
          <p:cNvSpPr txBox="1"/>
          <p:nvPr>
            <p:ph type="title"/>
          </p:nvPr>
        </p:nvSpPr>
        <p:spPr>
          <a:prstGeom prst="rect">
            <a:avLst/>
          </a:prstGeom>
        </p:spPr>
        <p:txBody>
          <a:bodyPr/>
          <a:lstStyle>
            <a:lvl1pPr defTabSz="1633687">
              <a:defRPr spc="-187" sz="9380"/>
            </a:lvl1pPr>
          </a:lstStyle>
          <a:p>
            <a:pPr/>
            <a:r>
              <a:t>Introduction</a:t>
            </a:r>
          </a:p>
        </p:txBody>
      </p:sp>
      <p:sp>
        <p:nvSpPr>
          <p:cNvPr id="153" name="Content Placeholder 2"/>
          <p:cNvSpPr txBox="1"/>
          <p:nvPr>
            <p:ph type="body" idx="1"/>
          </p:nvPr>
        </p:nvSpPr>
        <p:spPr>
          <a:prstGeom prst="rect">
            <a:avLst/>
          </a:prstGeom>
        </p:spPr>
        <p:txBody>
          <a:bodyPr/>
          <a:lstStyle/>
          <a:p>
            <a:pPr/>
            <a:r>
              <a:t>In this lesson, let us consider the love of God as reflected in the book of Hosea.</a:t>
            </a:r>
          </a:p>
          <a:p>
            <a:pPr/>
            <a:r>
              <a:t>Hosea is an intensely personal book, because it focuses upon the family relationship of the prophet.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prstGeom prst="rect">
            <a:avLst/>
          </a:prstGeom>
        </p:spPr>
        <p:txBody>
          <a:bodyPr/>
          <a:lstStyle>
            <a:lvl1pPr defTabSz="1633687">
              <a:defRPr spc="-187" sz="9380"/>
            </a:lvl1pPr>
          </a:lstStyle>
          <a:p>
            <a:pPr/>
            <a:r>
              <a:t>Introduction</a:t>
            </a:r>
          </a:p>
        </p:txBody>
      </p:sp>
      <p:sp>
        <p:nvSpPr>
          <p:cNvPr id="156" name="Content Placeholder 2"/>
          <p:cNvSpPr txBox="1"/>
          <p:nvPr>
            <p:ph type="body" idx="1"/>
          </p:nvPr>
        </p:nvSpPr>
        <p:spPr>
          <a:prstGeom prst="rect">
            <a:avLst/>
          </a:prstGeom>
        </p:spPr>
        <p:txBody>
          <a:bodyPr/>
          <a:lstStyle/>
          <a:p>
            <a:pPr/>
            <a:r>
              <a:t>The Bible frequently describes God’s relationship with the nation of Israel in marital terminology: Israel was God’s bride.</a:t>
            </a:r>
          </a:p>
          <a:p>
            <a:pPr/>
            <a:r>
              <a:t>By worshipping idols of wood and stone, faithless Israel played the harlot, and dealt treacherously with God, her loving husband (Jer. 3:6-10, 20).</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Title 1"/>
          <p:cNvSpPr txBox="1"/>
          <p:nvPr>
            <p:ph type="title"/>
          </p:nvPr>
        </p:nvSpPr>
        <p:spPr>
          <a:prstGeom prst="rect">
            <a:avLst/>
          </a:prstGeom>
        </p:spPr>
        <p:txBody>
          <a:bodyPr/>
          <a:lstStyle>
            <a:lvl1pPr defTabSz="1633687">
              <a:defRPr spc="-187" sz="9380"/>
            </a:lvl1pPr>
          </a:lstStyle>
          <a:p>
            <a:pPr/>
            <a:r>
              <a:t>Setting</a:t>
            </a:r>
          </a:p>
        </p:txBody>
      </p:sp>
      <p:sp>
        <p:nvSpPr>
          <p:cNvPr id="159" name="Content Placeholder 2"/>
          <p:cNvSpPr txBox="1"/>
          <p:nvPr>
            <p:ph type="body" idx="1"/>
          </p:nvPr>
        </p:nvSpPr>
        <p:spPr>
          <a:prstGeom prst="rect">
            <a:avLst/>
          </a:prstGeom>
        </p:spPr>
        <p:txBody>
          <a:bodyPr/>
          <a:lstStyle/>
          <a:p>
            <a:pPr/>
            <a:r>
              <a:t>The prophet Hosea (“salvation” or “deliverance”) prophesied during the last years of the northern kingdom of Israel before they were taken into Assyrian captivity (722 BC).</a:t>
            </a:r>
          </a:p>
          <a:p>
            <a:pPr/>
            <a:r>
              <a:t>To illustrate the tragedy of Israel’s apostasy, God commanded Hosea to marry a prostitute, and to have children of harlotry (Hos. 1:2-3).</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prstGeom prst="rect">
            <a:avLst/>
          </a:prstGeom>
        </p:spPr>
        <p:txBody>
          <a:bodyPr/>
          <a:lstStyle>
            <a:lvl1pPr defTabSz="1633687">
              <a:defRPr spc="-187" sz="9380"/>
            </a:lvl1pPr>
          </a:lstStyle>
          <a:p>
            <a:pPr/>
            <a:r>
              <a:t>Hosea’s Wife</a:t>
            </a:r>
          </a:p>
        </p:txBody>
      </p:sp>
      <p:sp>
        <p:nvSpPr>
          <p:cNvPr id="162" name="Content Placeholder 2"/>
          <p:cNvSpPr txBox="1"/>
          <p:nvPr>
            <p:ph type="body" idx="1"/>
          </p:nvPr>
        </p:nvSpPr>
        <p:spPr>
          <a:prstGeom prst="rect">
            <a:avLst/>
          </a:prstGeom>
        </p:spPr>
        <p:txBody>
          <a:bodyPr/>
          <a:lstStyle/>
          <a:p>
            <a:pPr indent="1130300" defTabSz="2170121">
              <a:spcBef>
                <a:spcPts val="4000"/>
              </a:spcBef>
              <a:defRPr sz="8010"/>
            </a:pPr>
            <a:r>
              <a:t>When the LORD first spoke through Hosea, the LORD said to Hosea, “Go, take to yourself a wife of harlotry and have children of harlotry; for the land commits flagrant harlotry, forsaking the LORD.”</a:t>
            </a:r>
          </a:p>
          <a:p>
            <a:pPr indent="1130300" defTabSz="2170121">
              <a:spcBef>
                <a:spcPts val="4000"/>
              </a:spcBef>
              <a:defRPr sz="8010"/>
            </a:pPr>
            <a:r>
              <a:t>So he went and took Gomer (“enough!”) the daughter of Diblaim, and she conceived and bore him a son. (Hos. 1:2-3).</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itle 1"/>
          <p:cNvSpPr txBox="1"/>
          <p:nvPr>
            <p:ph type="title"/>
          </p:nvPr>
        </p:nvSpPr>
        <p:spPr>
          <a:prstGeom prst="rect">
            <a:avLst/>
          </a:prstGeom>
        </p:spPr>
        <p:txBody>
          <a:bodyPr/>
          <a:lstStyle>
            <a:lvl1pPr defTabSz="1633687">
              <a:defRPr spc="-187" sz="9380"/>
            </a:lvl1pPr>
          </a:lstStyle>
          <a:p>
            <a:pPr/>
            <a:r>
              <a:t>Her Children</a:t>
            </a:r>
          </a:p>
        </p:txBody>
      </p:sp>
      <p:sp>
        <p:nvSpPr>
          <p:cNvPr id="165" name="Content Placeholder 2"/>
          <p:cNvSpPr txBox="1"/>
          <p:nvPr>
            <p:ph type="body" idx="1"/>
          </p:nvPr>
        </p:nvSpPr>
        <p:spPr>
          <a:prstGeom prst="rect">
            <a:avLst/>
          </a:prstGeom>
        </p:spPr>
        <p:txBody>
          <a:bodyPr/>
          <a:lstStyle/>
          <a:p>
            <a:pPr/>
            <a:r>
              <a:t>Jezreel</a:t>
            </a:r>
          </a:p>
          <a:p>
            <a:pPr/>
            <a:r>
              <a:t>Lo-ruhamah</a:t>
            </a:r>
          </a:p>
          <a:p>
            <a:pPr/>
            <a:r>
              <a:t>Lo-ammi</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prstGeom prst="rect">
            <a:avLst/>
          </a:prstGeom>
        </p:spPr>
        <p:txBody>
          <a:bodyPr/>
          <a:lstStyle>
            <a:lvl1pPr defTabSz="1633687">
              <a:defRPr spc="-187" sz="9380"/>
            </a:lvl1pPr>
          </a:lstStyle>
          <a:p>
            <a:pPr/>
            <a:r>
              <a:t>Jezreel</a:t>
            </a:r>
          </a:p>
        </p:txBody>
      </p:sp>
      <p:sp>
        <p:nvSpPr>
          <p:cNvPr id="168" name="Content Placeholder 2"/>
          <p:cNvSpPr txBox="1"/>
          <p:nvPr>
            <p:ph type="body" idx="1"/>
          </p:nvPr>
        </p:nvSpPr>
        <p:spPr>
          <a:prstGeom prst="rect">
            <a:avLst/>
          </a:prstGeom>
        </p:spPr>
        <p:txBody>
          <a:bodyPr/>
          <a:lstStyle/>
          <a:p>
            <a:pPr/>
            <a:r>
              <a:t>Hosea’s wife bore a son named Jezreel, i.e., “God sows or scatters,” which was also the name of the famous valley in northern Israel and a nearby city where Jezebel was slain (Hos. 1:3-4).</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itle 1"/>
          <p:cNvSpPr txBox="1"/>
          <p:nvPr>
            <p:ph type="title"/>
          </p:nvPr>
        </p:nvSpPr>
        <p:spPr>
          <a:prstGeom prst="rect">
            <a:avLst/>
          </a:prstGeom>
        </p:spPr>
        <p:txBody>
          <a:bodyPr/>
          <a:lstStyle>
            <a:lvl1pPr defTabSz="1633687">
              <a:defRPr spc="-187" sz="9380"/>
            </a:lvl1pPr>
          </a:lstStyle>
          <a:p>
            <a:pPr/>
            <a:r>
              <a:t>Hosea 1:3-5</a:t>
            </a:r>
          </a:p>
        </p:txBody>
      </p:sp>
      <p:sp>
        <p:nvSpPr>
          <p:cNvPr id="171" name="Content Placeholder 2"/>
          <p:cNvSpPr txBox="1"/>
          <p:nvPr>
            <p:ph type="body" idx="1"/>
          </p:nvPr>
        </p:nvSpPr>
        <p:spPr>
          <a:prstGeom prst="rect">
            <a:avLst/>
          </a:prstGeom>
        </p:spPr>
        <p:txBody>
          <a:bodyPr/>
          <a:lstStyle>
            <a:lvl1pPr indent="1082834" defTabSz="2072588">
              <a:spcBef>
                <a:spcPts val="1000"/>
              </a:spcBef>
              <a:defRPr i="1" spc="-170" sz="8500"/>
            </a:lvl1pPr>
          </a:lstStyle>
          <a:p>
            <a:pPr/>
            <a:r>
              <a:t>So he went and took Gomer, the daughter of Diblaim, and she conceived and bore him a son. And the LORD said to him, “Name him Jezreel; for yet a little while, and I will punish the house of Jehu for the bloodshed of Jezreel, and I will put an end to the kingdom of the house of Israel.”On that day, I will break the bow of Israel in the valley of Jezreel” (Hos. 1:3-5).</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prstGeom prst="rect">
            <a:avLst/>
          </a:prstGeom>
        </p:spPr>
        <p:txBody>
          <a:bodyPr/>
          <a:lstStyle>
            <a:lvl1pPr defTabSz="1633687">
              <a:defRPr spc="-187" sz="9380"/>
            </a:lvl1pPr>
          </a:lstStyle>
          <a:p>
            <a:pPr/>
            <a:r>
              <a:t>Lo-ruhamah</a:t>
            </a:r>
          </a:p>
        </p:txBody>
      </p:sp>
      <p:sp>
        <p:nvSpPr>
          <p:cNvPr id="174" name="Content Placeholder 2"/>
          <p:cNvSpPr txBox="1"/>
          <p:nvPr>
            <p:ph type="body" idx="1"/>
          </p:nvPr>
        </p:nvSpPr>
        <p:spPr>
          <a:prstGeom prst="rect">
            <a:avLst/>
          </a:prstGeom>
        </p:spPr>
        <p:txBody>
          <a:bodyPr/>
          <a:lstStyle/>
          <a:p>
            <a:pPr/>
            <a:r>
              <a:t>Hosea’s wife bore a daughter named Lo-ruhamah, i.e., “she has not obtained compassion” (Hos. 1:6-7).</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Arial Black"/>
        <a:ea typeface="Arial Black"/>
        <a:cs typeface="Arial Black"/>
      </a:majorFont>
      <a:minorFont>
        <a:latin typeface="Arial Black"/>
        <a:ea typeface="Arial Black"/>
        <a:cs typeface="Arial Black"/>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Arial Black"/>
        <a:ea typeface="Arial Black"/>
        <a:cs typeface="Arial Black"/>
      </a:majorFont>
      <a:minorFont>
        <a:latin typeface="Arial Black"/>
        <a:ea typeface="Arial Black"/>
        <a:cs typeface="Arial Black"/>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