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4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2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0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1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2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7727-CB30-43CF-8F77-B4851B74AC4F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Done by What Authority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9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know the local church is authorized to fulfil </a:t>
            </a:r>
            <a:r>
              <a:rPr lang="en-US" dirty="0" smtClean="0"/>
              <a:t>its’ </a:t>
            </a:r>
            <a:r>
              <a:rPr lang="en-US" dirty="0" smtClean="0"/>
              <a:t>spiritual God given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0"/>
            <a:ext cx="10515600" cy="55121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Evangelism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</a:t>
            </a:r>
            <a:r>
              <a:rPr lang="en-US" sz="4000" dirty="0" err="1" smtClean="0">
                <a:solidFill>
                  <a:srgbClr val="FF0000"/>
                </a:solidFill>
              </a:rPr>
              <a:t>Thes</a:t>
            </a:r>
            <a:r>
              <a:rPr lang="en-US" sz="4000" dirty="0" smtClean="0">
                <a:solidFill>
                  <a:srgbClr val="FF0000"/>
                </a:solidFill>
              </a:rPr>
              <a:t>. 1:8</a:t>
            </a:r>
          </a:p>
          <a:p>
            <a:r>
              <a:rPr lang="en-US" sz="4000" dirty="0" smtClean="0"/>
              <a:t>Edification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Eph. 4:11-16</a:t>
            </a:r>
          </a:p>
          <a:p>
            <a:r>
              <a:rPr lang="en-US" sz="4000" dirty="0" smtClean="0"/>
              <a:t>Benevolence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Acts 11:28-30</a:t>
            </a:r>
          </a:p>
          <a:p>
            <a:r>
              <a:rPr lang="en-US" sz="4000" dirty="0" smtClean="0"/>
              <a:t>Worship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Pet. 2:5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3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6523"/>
          </a:xfrm>
        </p:spPr>
        <p:txBody>
          <a:bodyPr/>
          <a:lstStyle/>
          <a:p>
            <a:r>
              <a:rPr lang="en-US" dirty="0" smtClean="0"/>
              <a:t>We know that God clearly warns against following any unauthorized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 Tim. 3:14-15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Cor. 4:6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John 9-11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Matt. 15:14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Acts 20:26-32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3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26523"/>
          </a:xfrm>
        </p:spPr>
        <p:txBody>
          <a:bodyPr/>
          <a:lstStyle/>
          <a:p>
            <a:r>
              <a:rPr lang="en-US" dirty="0" smtClean="0"/>
              <a:t>We know that God clearly warns against following any unauthorized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Gal. 1:6-12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Tim. 4:1-6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Tim. 4:1-5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</a:t>
            </a:r>
            <a:r>
              <a:rPr lang="en-US" sz="4000" dirty="0" err="1" smtClean="0">
                <a:solidFill>
                  <a:srgbClr val="FF0000"/>
                </a:solidFill>
              </a:rPr>
              <a:t>Thes</a:t>
            </a:r>
            <a:r>
              <a:rPr lang="en-US" sz="4000" dirty="0" smtClean="0">
                <a:solidFill>
                  <a:srgbClr val="FF0000"/>
                </a:solidFill>
              </a:rPr>
              <a:t>. 2:3-12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Rev. 2:1-3:22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6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know that God gave the church everything it needs to do whatever He wanted done so we could walk with Him in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Rom. 1:16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Pet. 1:3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Tim. 3:16-17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John 1:2-7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0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5762"/>
          </a:xfrm>
        </p:spPr>
        <p:txBody>
          <a:bodyPr/>
          <a:lstStyle/>
          <a:p>
            <a:r>
              <a:rPr lang="en-US" dirty="0" smtClean="0"/>
              <a:t>By what authority do they do these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8792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Kitchen / fellowship halls</a:t>
            </a:r>
            <a:endParaRPr lang="en-US" sz="3600" dirty="0"/>
          </a:p>
          <a:p>
            <a:r>
              <a:rPr lang="en-US" sz="3600" dirty="0" smtClean="0"/>
              <a:t>Social gospel</a:t>
            </a:r>
          </a:p>
          <a:p>
            <a:r>
              <a:rPr lang="en-US" sz="3600" dirty="0" smtClean="0"/>
              <a:t>The prosperity gospel</a:t>
            </a:r>
          </a:p>
          <a:p>
            <a:r>
              <a:rPr lang="en-US" sz="3600" dirty="0" smtClean="0"/>
              <a:t>Supporting orphan homes</a:t>
            </a:r>
          </a:p>
          <a:p>
            <a:r>
              <a:rPr lang="en-US" sz="3600" dirty="0" smtClean="0"/>
              <a:t>Sponsoring church </a:t>
            </a:r>
          </a:p>
          <a:p>
            <a:r>
              <a:rPr lang="en-US" sz="3600" dirty="0" smtClean="0"/>
              <a:t>Church retreat facilities</a:t>
            </a:r>
          </a:p>
          <a:p>
            <a:r>
              <a:rPr lang="en-US" sz="3600" dirty="0" smtClean="0"/>
              <a:t>Day-care centers</a:t>
            </a:r>
          </a:p>
          <a:p>
            <a:r>
              <a:rPr lang="en-US" sz="3600" dirty="0" smtClean="0"/>
              <a:t>Ball teams</a:t>
            </a:r>
          </a:p>
          <a:p>
            <a:r>
              <a:rPr lang="en-US" sz="3600" dirty="0" smtClean="0"/>
              <a:t>Fellowship meal / services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738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5762"/>
          </a:xfrm>
        </p:spPr>
        <p:txBody>
          <a:bodyPr/>
          <a:lstStyle/>
          <a:p>
            <a:r>
              <a:rPr lang="en-US" dirty="0" smtClean="0"/>
              <a:t>By what authority do they do these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8792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Entertainment activities</a:t>
            </a:r>
          </a:p>
          <a:p>
            <a:r>
              <a:rPr lang="en-US" sz="3600" dirty="0" smtClean="0"/>
              <a:t>Unity services with denominations</a:t>
            </a:r>
          </a:p>
          <a:p>
            <a:r>
              <a:rPr lang="en-US" sz="3600" dirty="0" smtClean="0"/>
              <a:t>Instrumental music</a:t>
            </a:r>
          </a:p>
          <a:p>
            <a:r>
              <a:rPr lang="en-US" sz="3600" dirty="0" smtClean="0"/>
              <a:t>Women preachers / elders</a:t>
            </a:r>
          </a:p>
          <a:p>
            <a:r>
              <a:rPr lang="en-US" sz="3600" dirty="0" smtClean="0"/>
              <a:t>Voting polls</a:t>
            </a:r>
          </a:p>
          <a:p>
            <a:r>
              <a:rPr lang="en-US" sz="3600" dirty="0" smtClean="0"/>
              <a:t>Political speakers</a:t>
            </a:r>
          </a:p>
          <a:p>
            <a:r>
              <a:rPr lang="en-US" sz="3600" dirty="0" smtClean="0"/>
              <a:t>Job fairs</a:t>
            </a:r>
          </a:p>
          <a:p>
            <a:r>
              <a:rPr lang="en-US" sz="3600" dirty="0" smtClean="0"/>
              <a:t>Fashion shows</a:t>
            </a:r>
          </a:p>
          <a:p>
            <a:r>
              <a:rPr lang="en-US" sz="3600" dirty="0" smtClean="0"/>
              <a:t>Church recreational activities, crafts, etc…..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51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4855"/>
          </a:xfrm>
        </p:spPr>
        <p:txBody>
          <a:bodyPr/>
          <a:lstStyle/>
          <a:p>
            <a:pPr algn="ctr"/>
            <a:r>
              <a:rPr lang="en-US" dirty="0" smtClean="0"/>
              <a:t>Use of the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4735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Heb. 10:25</a:t>
            </a:r>
          </a:p>
          <a:p>
            <a:r>
              <a:rPr lang="en-US" sz="4000" dirty="0" smtClean="0"/>
              <a:t>Authorizes a place for the church to assemble to directly carryout the things that God requires the church to assemble to accomplish. The expediency of a building is authorized to directly accomplish purpose.</a:t>
            </a:r>
          </a:p>
          <a:p>
            <a:r>
              <a:rPr lang="en-US" sz="4000" dirty="0" smtClean="0"/>
              <a:t>Therefore the building can only be used </a:t>
            </a:r>
            <a:r>
              <a:rPr lang="en-US" sz="4000" u="sng" dirty="0" smtClean="0"/>
              <a:t>by the church </a:t>
            </a:r>
            <a:r>
              <a:rPr lang="en-US" sz="4000" dirty="0" smtClean="0"/>
              <a:t>and only for those things that the church is authorized to assemble for by D.S., A.E., N.C.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176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274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Done by What Authority</vt:lpstr>
      <vt:lpstr>We know the local church is authorized to fulfil its’ spiritual God given mission</vt:lpstr>
      <vt:lpstr>We know that God clearly warns against following any unauthorized thing</vt:lpstr>
      <vt:lpstr>We know that God clearly warns against following any unauthorized thing</vt:lpstr>
      <vt:lpstr>We know that God gave the church everything it needs to do whatever He wanted done so we could walk with Him in the Light</vt:lpstr>
      <vt:lpstr>By what authority do they do these things?</vt:lpstr>
      <vt:lpstr>By what authority do they do these things?</vt:lpstr>
      <vt:lpstr>Use of the building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Need for Authority</dc:title>
  <dc:creator>Larry</dc:creator>
  <cp:lastModifiedBy>Hensley</cp:lastModifiedBy>
  <cp:revision>12</cp:revision>
  <dcterms:created xsi:type="dcterms:W3CDTF">2014-08-16T04:21:05Z</dcterms:created>
  <dcterms:modified xsi:type="dcterms:W3CDTF">2014-10-04T12:40:55Z</dcterms:modified>
</cp:coreProperties>
</file>