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37727-CB30-43CF-8F77-B4851B74AC4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F345-ABB7-400B-A966-5A020E50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40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37727-CB30-43CF-8F77-B4851B74AC4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F345-ABB7-400B-A966-5A020E50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51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37727-CB30-43CF-8F77-B4851B74AC4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F345-ABB7-400B-A966-5A020E50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27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37727-CB30-43CF-8F77-B4851B74AC4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F345-ABB7-400B-A966-5A020E50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7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37727-CB30-43CF-8F77-B4851B74AC4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F345-ABB7-400B-A966-5A020E50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0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37727-CB30-43CF-8F77-B4851B74AC4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F345-ABB7-400B-A966-5A020E50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16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37727-CB30-43CF-8F77-B4851B74AC4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F345-ABB7-400B-A966-5A020E50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37727-CB30-43CF-8F77-B4851B74AC4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F345-ABB7-400B-A966-5A020E50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2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37727-CB30-43CF-8F77-B4851B74AC4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F345-ABB7-400B-A966-5A020E50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37727-CB30-43CF-8F77-B4851B74AC4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F345-ABB7-400B-A966-5A020E50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2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37727-CB30-43CF-8F77-B4851B74AC4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1F345-ABB7-400B-A966-5A020E50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6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37727-CB30-43CF-8F77-B4851B74AC4F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1F345-ABB7-400B-A966-5A020E506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6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4547"/>
            <a:ext cx="9144000" cy="2962140"/>
          </a:xfrm>
        </p:spPr>
        <p:txBody>
          <a:bodyPr/>
          <a:lstStyle/>
          <a:p>
            <a:r>
              <a:rPr lang="en-US" dirty="0" smtClean="0"/>
              <a:t>Walking Accurately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02287"/>
            <a:ext cx="9144000" cy="4533364"/>
          </a:xfrm>
        </p:spPr>
        <p:txBody>
          <a:bodyPr/>
          <a:lstStyle/>
          <a:p>
            <a:r>
              <a:rPr lang="en-US" dirty="0" smtClean="0"/>
              <a:t>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119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97734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What does an accurate walk do for the child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5531475"/>
          </a:xfrm>
        </p:spPr>
        <p:txBody>
          <a:bodyPr>
            <a:noAutofit/>
          </a:bodyPr>
          <a:lstStyle/>
          <a:p>
            <a:r>
              <a:rPr lang="en-US" sz="3600" dirty="0" smtClean="0"/>
              <a:t>How we maintain no private interpretation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2 Pet. 1:16-21</a:t>
            </a:r>
          </a:p>
          <a:p>
            <a:r>
              <a:rPr lang="en-US" sz="3600" dirty="0" smtClean="0"/>
              <a:t>How we get to heaven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Rev. 22:14</a:t>
            </a:r>
          </a:p>
          <a:p>
            <a:endParaRPr lang="en-US" sz="3600" dirty="0" smtClean="0">
              <a:solidFill>
                <a:srgbClr val="FF0000"/>
              </a:solidFill>
            </a:endParaRPr>
          </a:p>
          <a:p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44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3031"/>
            <a:ext cx="10515600" cy="1159099"/>
          </a:xfrm>
        </p:spPr>
        <p:txBody>
          <a:bodyPr/>
          <a:lstStyle/>
          <a:p>
            <a:pPr algn="ctr"/>
            <a:r>
              <a:rPr lang="en-US" dirty="0" smtClean="0"/>
              <a:t>The Great Value to the Soul is Accuracy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5921"/>
            <a:ext cx="10515600" cy="479094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Eph. 5:15-17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Matt. 7:21-23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Matt. 25:31-46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021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3031"/>
            <a:ext cx="10515600" cy="158765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Jesus was viewed as having authority because of His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138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Matt. 7:28-29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The power of consistent and exact teaching</a:t>
            </a:r>
          </a:p>
          <a:p>
            <a:r>
              <a:rPr lang="en-US" sz="4000" dirty="0" smtClean="0"/>
              <a:t>Matt. 22:15-46</a:t>
            </a:r>
          </a:p>
          <a:p>
            <a:r>
              <a:rPr lang="en-US" sz="4000" dirty="0" smtClean="0"/>
              <a:t>Matt. 23:1-7</a:t>
            </a:r>
          </a:p>
          <a:p>
            <a:r>
              <a:rPr lang="en-US" sz="4000" dirty="0" smtClean="0"/>
              <a:t>Matt. 23:13-14</a:t>
            </a:r>
          </a:p>
          <a:p>
            <a:r>
              <a:rPr lang="en-US" sz="4000" dirty="0" smtClean="0"/>
              <a:t>Matt. 23:16-24</a:t>
            </a:r>
          </a:p>
          <a:p>
            <a:r>
              <a:rPr lang="en-US" sz="4000" dirty="0" smtClean="0"/>
              <a:t>Matt. 23:25-28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24554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3031"/>
            <a:ext cx="10515600" cy="158765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Jesus was viewed as having authority because of His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138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Matt. 7:28-29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The power of consistent and exact teaching</a:t>
            </a:r>
          </a:p>
          <a:p>
            <a:r>
              <a:rPr lang="en-US" sz="4000" dirty="0" smtClean="0"/>
              <a:t>Matt. 12:1-12</a:t>
            </a:r>
          </a:p>
          <a:p>
            <a:r>
              <a:rPr lang="en-US" sz="4000" dirty="0" smtClean="0"/>
              <a:t>Luke 11:52-12:1</a:t>
            </a:r>
          </a:p>
          <a:p>
            <a:r>
              <a:rPr lang="en-US" sz="4000" dirty="0" smtClean="0"/>
              <a:t>Luke 13:10-17</a:t>
            </a:r>
          </a:p>
          <a:p>
            <a:r>
              <a:rPr lang="en-US" sz="4000" dirty="0" smtClean="0"/>
              <a:t>Luke 15:1-7</a:t>
            </a:r>
          </a:p>
          <a:p>
            <a:r>
              <a:rPr lang="en-US" sz="4000" dirty="0" smtClean="0"/>
              <a:t>Matt. 27:3-18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08105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14399"/>
          </a:xfrm>
        </p:spPr>
        <p:txBody>
          <a:bodyPr/>
          <a:lstStyle/>
          <a:p>
            <a:pPr algn="ctr"/>
            <a:r>
              <a:rPr lang="en-US" dirty="0" smtClean="0"/>
              <a:t>We must also walk accurately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7734"/>
            <a:ext cx="10515600" cy="5660265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Heb. 8:5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Col. 3:17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1 </a:t>
            </a:r>
            <a:r>
              <a:rPr lang="en-US" sz="4400" dirty="0" err="1" smtClean="0">
                <a:solidFill>
                  <a:srgbClr val="FF0000"/>
                </a:solidFill>
              </a:rPr>
              <a:t>Thes</a:t>
            </a:r>
            <a:r>
              <a:rPr lang="en-US" sz="4400" dirty="0" smtClean="0">
                <a:solidFill>
                  <a:srgbClr val="FF0000"/>
                </a:solidFill>
              </a:rPr>
              <a:t>. 5:21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Phil. 1:9-10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2 Tim. 2:15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Acts 17:11-12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938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97734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What does an accurate walk do for the child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5531475"/>
          </a:xfrm>
        </p:spPr>
        <p:txBody>
          <a:bodyPr>
            <a:noAutofit/>
          </a:bodyPr>
          <a:lstStyle/>
          <a:p>
            <a:r>
              <a:rPr lang="en-US" sz="3600" dirty="0" smtClean="0"/>
              <a:t>Makes wise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Matt. 7:24-27</a:t>
            </a:r>
          </a:p>
          <a:p>
            <a:r>
              <a:rPr lang="en-US" sz="3600" dirty="0" smtClean="0"/>
              <a:t>Keep from invalidating the word of God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Matt. 15:1-9</a:t>
            </a:r>
          </a:p>
          <a:p>
            <a:r>
              <a:rPr lang="en-US" sz="3600" dirty="0" smtClean="0"/>
              <a:t>Able to consistently hit the mark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Num. 17:11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1 Cor. 9:24-27</a:t>
            </a:r>
          </a:p>
          <a:p>
            <a:r>
              <a:rPr lang="en-US" sz="3600" dirty="0" smtClean="0"/>
              <a:t>Only way we can walk with God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1 John 1:6-7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063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97734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What does an accurate walk do for the child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5531475"/>
          </a:xfrm>
        </p:spPr>
        <p:txBody>
          <a:bodyPr>
            <a:noAutofit/>
          </a:bodyPr>
          <a:lstStyle/>
          <a:p>
            <a:r>
              <a:rPr lang="en-US" sz="3600" dirty="0" smtClean="0"/>
              <a:t>Only way to be the church of Christ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Rev. 2:4-5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Rev. 3:1-2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Rev. 3:15-20</a:t>
            </a:r>
          </a:p>
          <a:p>
            <a:r>
              <a:rPr lang="en-US" sz="3600" dirty="0" smtClean="0"/>
              <a:t>It makes sure the truth of the gospel remains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Gal. 2:5</a:t>
            </a:r>
          </a:p>
          <a:p>
            <a:r>
              <a:rPr lang="en-US" sz="3600" dirty="0" smtClean="0"/>
              <a:t>Able to have the unity that is in heaven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John 17:17-23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425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97734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What does an accurate walk do for the child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5531475"/>
          </a:xfrm>
        </p:spPr>
        <p:txBody>
          <a:bodyPr>
            <a:noAutofit/>
          </a:bodyPr>
          <a:lstStyle/>
          <a:p>
            <a:r>
              <a:rPr lang="en-US" sz="3600" dirty="0" smtClean="0"/>
              <a:t>Keeps from being hypocrites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1 Tim. 1:5</a:t>
            </a:r>
          </a:p>
          <a:p>
            <a:r>
              <a:rPr lang="en-US" sz="3600" dirty="0" smtClean="0"/>
              <a:t>It always gives scripture as the reason for our perfect defense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1 Pet. 3:15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1 Pet. 4:11</a:t>
            </a:r>
          </a:p>
          <a:p>
            <a:r>
              <a:rPr lang="en-US" sz="3600" dirty="0" smtClean="0"/>
              <a:t>Provides the way for us to speak the same things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1 Cor. 1:10</a:t>
            </a:r>
          </a:p>
          <a:p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769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97734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What does an accurate walk do for the child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5531475"/>
          </a:xfrm>
        </p:spPr>
        <p:txBody>
          <a:bodyPr>
            <a:noAutofit/>
          </a:bodyPr>
          <a:lstStyle/>
          <a:p>
            <a:r>
              <a:rPr lang="en-US" sz="3600" dirty="0" smtClean="0"/>
              <a:t>How we are able to abide in word / truth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John 8:31</a:t>
            </a:r>
          </a:p>
          <a:p>
            <a:r>
              <a:rPr lang="en-US" sz="3600" dirty="0" smtClean="0"/>
              <a:t>How we prove God’s perfect way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Rom. 12:1-2</a:t>
            </a:r>
          </a:p>
          <a:p>
            <a:r>
              <a:rPr lang="en-US" sz="3600" dirty="0" smtClean="0"/>
              <a:t>How we answer the call of accountability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Matt. 22:2-14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Matt. 25:14-30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2 Thess. 1:7-9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2 Cor. </a:t>
            </a:r>
            <a:r>
              <a:rPr lang="en-US" sz="3600" smtClean="0">
                <a:solidFill>
                  <a:srgbClr val="FF0000"/>
                </a:solidFill>
              </a:rPr>
              <a:t>5:9-10</a:t>
            </a:r>
            <a:endParaRPr lang="en-US" sz="3600" dirty="0" smtClean="0">
              <a:solidFill>
                <a:srgbClr val="FF0000"/>
              </a:solidFill>
            </a:endParaRPr>
          </a:p>
          <a:p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941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345</Words>
  <Application>Microsoft Office PowerPoint</Application>
  <PresentationFormat>Custom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Walking Accurately</vt:lpstr>
      <vt:lpstr>The Great Value to the Soul is Accuracy </vt:lpstr>
      <vt:lpstr>Jesus was viewed as having authority because of His accuracy</vt:lpstr>
      <vt:lpstr>Jesus was viewed as having authority because of His accuracy</vt:lpstr>
      <vt:lpstr>We must also walk accurately</vt:lpstr>
      <vt:lpstr>What does an accurate walk do for the child of God</vt:lpstr>
      <vt:lpstr>What does an accurate walk do for the child of God</vt:lpstr>
      <vt:lpstr>What does an accurate walk do for the child of God</vt:lpstr>
      <vt:lpstr>What does an accurate walk do for the child of God</vt:lpstr>
      <vt:lpstr>What does an accurate walk do for the child of God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Need for Authority</dc:title>
  <dc:creator>Larry</dc:creator>
  <cp:lastModifiedBy>Wright</cp:lastModifiedBy>
  <cp:revision>15</cp:revision>
  <dcterms:created xsi:type="dcterms:W3CDTF">2014-08-16T04:21:05Z</dcterms:created>
  <dcterms:modified xsi:type="dcterms:W3CDTF">2014-09-28T04:28:12Z</dcterms:modified>
</cp:coreProperties>
</file>