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1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8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6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9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97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2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04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0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1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6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13E82-1536-4B90-907D-E590638E009B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9DD17-C90A-4604-9CF2-0611B76E4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98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4383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Silence of the Scriptures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Rom. 10:17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8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Silence authorizes nothing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912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Heb. 7:11-14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Gen. 4:2-7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Lev. 10:1-3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2 Chr. 26:16-21</a:t>
            </a:r>
          </a:p>
          <a:p>
            <a:r>
              <a:rPr lang="en-US" sz="4400" dirty="0" smtClean="0">
                <a:solidFill>
                  <a:srgbClr val="FF0000"/>
                </a:solidFill>
              </a:rPr>
              <a:t>1 Sam. 15:1-3, 8-23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568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God has clearly revealed everything He wants and everything we need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2 Pet. 1:3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John 16:13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 Tim. 3:16-17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Cor. 2:10-16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Eph. 3:1-5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Jude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0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God has clearly revealed everything He wants and everything we need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Gal. 1:6-12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Jas. 1:21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2 Tim. 3:14-15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Rom. 1:16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Pet. 4:11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66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“Silence of scriptures” equal going onward and not abiding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2 John 9-11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John 15:6-10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John 2:24-27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Gal. 5:1-9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16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“Silence of scriptures” equal going onward and not abiding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God said nothing about:</a:t>
            </a:r>
          </a:p>
          <a:p>
            <a:r>
              <a:rPr lang="en-US" sz="4000" dirty="0" smtClean="0"/>
              <a:t>Forbidding marriage or food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1 Tim. 4:1-7</a:t>
            </a:r>
          </a:p>
          <a:p>
            <a:r>
              <a:rPr lang="en-US" sz="4000" dirty="0" smtClean="0"/>
              <a:t>Requiring gentiles to be circumcised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Acts 15:1-2</a:t>
            </a:r>
          </a:p>
          <a:p>
            <a:r>
              <a:rPr lang="en-US" sz="4000" dirty="0" smtClean="0"/>
              <a:t>Infant baptism, sprinkling, instrument, entertainment, sponsoring church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85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153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Silence of the Scriptures</vt:lpstr>
      <vt:lpstr>Silence authorizes nothing</vt:lpstr>
      <vt:lpstr>God has clearly revealed everything He wants and everything we need</vt:lpstr>
      <vt:lpstr>God has clearly revealed everything He wants and everything we need</vt:lpstr>
      <vt:lpstr>“Silence of scriptures” equal going onward and not abiding</vt:lpstr>
      <vt:lpstr>“Silence of scriptures” equal going onward and not abiding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Silence of the Scriptures</dc:title>
  <dc:creator>Wright</dc:creator>
  <cp:lastModifiedBy>Larry</cp:lastModifiedBy>
  <cp:revision>9</cp:revision>
  <dcterms:created xsi:type="dcterms:W3CDTF">2014-09-21T18:34:56Z</dcterms:created>
  <dcterms:modified xsi:type="dcterms:W3CDTF">2014-09-28T13:27:45Z</dcterms:modified>
</cp:coreProperties>
</file>