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F53CD1-2F6C-4187-AB0C-87099564056F}"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733B5-59CF-4E0C-A375-A7D52A1832D3}" type="slidenum">
              <a:rPr lang="en-US" smtClean="0"/>
              <a:t>‹#›</a:t>
            </a:fld>
            <a:endParaRPr lang="en-US"/>
          </a:p>
        </p:txBody>
      </p:sp>
    </p:spTree>
    <p:extLst>
      <p:ext uri="{BB962C8B-B14F-4D97-AF65-F5344CB8AC3E}">
        <p14:creationId xmlns:p14="http://schemas.microsoft.com/office/powerpoint/2010/main" val="1025706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53CD1-2F6C-4187-AB0C-87099564056F}"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733B5-59CF-4E0C-A375-A7D52A1832D3}" type="slidenum">
              <a:rPr lang="en-US" smtClean="0"/>
              <a:t>‹#›</a:t>
            </a:fld>
            <a:endParaRPr lang="en-US"/>
          </a:p>
        </p:txBody>
      </p:sp>
    </p:spTree>
    <p:extLst>
      <p:ext uri="{BB962C8B-B14F-4D97-AF65-F5344CB8AC3E}">
        <p14:creationId xmlns:p14="http://schemas.microsoft.com/office/powerpoint/2010/main" val="2025492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53CD1-2F6C-4187-AB0C-87099564056F}"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733B5-59CF-4E0C-A375-A7D52A1832D3}" type="slidenum">
              <a:rPr lang="en-US" smtClean="0"/>
              <a:t>‹#›</a:t>
            </a:fld>
            <a:endParaRPr lang="en-US"/>
          </a:p>
        </p:txBody>
      </p:sp>
    </p:spTree>
    <p:extLst>
      <p:ext uri="{BB962C8B-B14F-4D97-AF65-F5344CB8AC3E}">
        <p14:creationId xmlns:p14="http://schemas.microsoft.com/office/powerpoint/2010/main" val="416686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53CD1-2F6C-4187-AB0C-87099564056F}"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733B5-59CF-4E0C-A375-A7D52A1832D3}" type="slidenum">
              <a:rPr lang="en-US" smtClean="0"/>
              <a:t>‹#›</a:t>
            </a:fld>
            <a:endParaRPr lang="en-US"/>
          </a:p>
        </p:txBody>
      </p:sp>
    </p:spTree>
    <p:extLst>
      <p:ext uri="{BB962C8B-B14F-4D97-AF65-F5344CB8AC3E}">
        <p14:creationId xmlns:p14="http://schemas.microsoft.com/office/powerpoint/2010/main" val="3159928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F53CD1-2F6C-4187-AB0C-87099564056F}"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733B5-59CF-4E0C-A375-A7D52A1832D3}" type="slidenum">
              <a:rPr lang="en-US" smtClean="0"/>
              <a:t>‹#›</a:t>
            </a:fld>
            <a:endParaRPr lang="en-US"/>
          </a:p>
        </p:txBody>
      </p:sp>
    </p:spTree>
    <p:extLst>
      <p:ext uri="{BB962C8B-B14F-4D97-AF65-F5344CB8AC3E}">
        <p14:creationId xmlns:p14="http://schemas.microsoft.com/office/powerpoint/2010/main" val="2402045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F53CD1-2F6C-4187-AB0C-87099564056F}"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F733B5-59CF-4E0C-A375-A7D52A1832D3}" type="slidenum">
              <a:rPr lang="en-US" smtClean="0"/>
              <a:t>‹#›</a:t>
            </a:fld>
            <a:endParaRPr lang="en-US"/>
          </a:p>
        </p:txBody>
      </p:sp>
    </p:spTree>
    <p:extLst>
      <p:ext uri="{BB962C8B-B14F-4D97-AF65-F5344CB8AC3E}">
        <p14:creationId xmlns:p14="http://schemas.microsoft.com/office/powerpoint/2010/main" val="2561109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F53CD1-2F6C-4187-AB0C-87099564056F}" type="datetimeFigureOut">
              <a:rPr lang="en-US" smtClean="0"/>
              <a:t>9/25/2014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F733B5-59CF-4E0C-A375-A7D52A1832D3}" type="slidenum">
              <a:rPr lang="en-US" smtClean="0"/>
              <a:t>‹#›</a:t>
            </a:fld>
            <a:endParaRPr lang="en-US"/>
          </a:p>
        </p:txBody>
      </p:sp>
    </p:spTree>
    <p:extLst>
      <p:ext uri="{BB962C8B-B14F-4D97-AF65-F5344CB8AC3E}">
        <p14:creationId xmlns:p14="http://schemas.microsoft.com/office/powerpoint/2010/main" val="3844827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F53CD1-2F6C-4187-AB0C-87099564056F}" type="datetimeFigureOut">
              <a:rPr lang="en-US" smtClean="0"/>
              <a:t>9/25/2014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F733B5-59CF-4E0C-A375-A7D52A1832D3}" type="slidenum">
              <a:rPr lang="en-US" smtClean="0"/>
              <a:t>‹#›</a:t>
            </a:fld>
            <a:endParaRPr lang="en-US"/>
          </a:p>
        </p:txBody>
      </p:sp>
    </p:spTree>
    <p:extLst>
      <p:ext uri="{BB962C8B-B14F-4D97-AF65-F5344CB8AC3E}">
        <p14:creationId xmlns:p14="http://schemas.microsoft.com/office/powerpoint/2010/main" val="178758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F53CD1-2F6C-4187-AB0C-87099564056F}" type="datetimeFigureOut">
              <a:rPr lang="en-US" smtClean="0"/>
              <a:t>9/25/2014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F733B5-59CF-4E0C-A375-A7D52A1832D3}" type="slidenum">
              <a:rPr lang="en-US" smtClean="0"/>
              <a:t>‹#›</a:t>
            </a:fld>
            <a:endParaRPr lang="en-US"/>
          </a:p>
        </p:txBody>
      </p:sp>
    </p:spTree>
    <p:extLst>
      <p:ext uri="{BB962C8B-B14F-4D97-AF65-F5344CB8AC3E}">
        <p14:creationId xmlns:p14="http://schemas.microsoft.com/office/powerpoint/2010/main" val="754276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53CD1-2F6C-4187-AB0C-87099564056F}"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F733B5-59CF-4E0C-A375-A7D52A1832D3}" type="slidenum">
              <a:rPr lang="en-US" smtClean="0"/>
              <a:t>‹#›</a:t>
            </a:fld>
            <a:endParaRPr lang="en-US"/>
          </a:p>
        </p:txBody>
      </p:sp>
    </p:spTree>
    <p:extLst>
      <p:ext uri="{BB962C8B-B14F-4D97-AF65-F5344CB8AC3E}">
        <p14:creationId xmlns:p14="http://schemas.microsoft.com/office/powerpoint/2010/main" val="344423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53CD1-2F6C-4187-AB0C-87099564056F}"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F733B5-59CF-4E0C-A375-A7D52A1832D3}" type="slidenum">
              <a:rPr lang="en-US" smtClean="0"/>
              <a:t>‹#›</a:t>
            </a:fld>
            <a:endParaRPr lang="en-US"/>
          </a:p>
        </p:txBody>
      </p:sp>
    </p:spTree>
    <p:extLst>
      <p:ext uri="{BB962C8B-B14F-4D97-AF65-F5344CB8AC3E}">
        <p14:creationId xmlns:p14="http://schemas.microsoft.com/office/powerpoint/2010/main" val="559891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F53CD1-2F6C-4187-AB0C-87099564056F}" type="datetimeFigureOut">
              <a:rPr lang="en-US" smtClean="0"/>
              <a:t>9/25/2014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F733B5-59CF-4E0C-A375-A7D52A1832D3}" type="slidenum">
              <a:rPr lang="en-US" smtClean="0"/>
              <a:t>‹#›</a:t>
            </a:fld>
            <a:endParaRPr lang="en-US"/>
          </a:p>
        </p:txBody>
      </p:sp>
    </p:spTree>
    <p:extLst>
      <p:ext uri="{BB962C8B-B14F-4D97-AF65-F5344CB8AC3E}">
        <p14:creationId xmlns:p14="http://schemas.microsoft.com/office/powerpoint/2010/main" val="3199404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The Need For Authority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77703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33340"/>
          </a:xfrm>
        </p:spPr>
        <p:txBody>
          <a:bodyPr>
            <a:normAutofit fontScale="90000"/>
          </a:bodyPr>
          <a:lstStyle/>
          <a:p>
            <a:r>
              <a:rPr lang="en-US" dirty="0" smtClean="0"/>
              <a:t>Everything else is 100% eliminated as a source of authority</a:t>
            </a:r>
            <a:endParaRPr lang="en-US" dirty="0"/>
          </a:p>
        </p:txBody>
      </p:sp>
      <p:sp>
        <p:nvSpPr>
          <p:cNvPr id="3" name="Content Placeholder 2"/>
          <p:cNvSpPr>
            <a:spLocks noGrp="1"/>
          </p:cNvSpPr>
          <p:nvPr>
            <p:ph idx="1"/>
          </p:nvPr>
        </p:nvSpPr>
        <p:spPr>
          <a:xfrm>
            <a:off x="838200" y="1287886"/>
            <a:ext cx="10515600" cy="5409127"/>
          </a:xfrm>
        </p:spPr>
        <p:txBody>
          <a:bodyPr>
            <a:normAutofit/>
          </a:bodyPr>
          <a:lstStyle/>
          <a:p>
            <a:r>
              <a:rPr lang="en-US" sz="4000" dirty="0" smtClean="0">
                <a:solidFill>
                  <a:srgbClr val="FF0000"/>
                </a:solidFill>
              </a:rPr>
              <a:t>Because it is not the rightly divided New Testament</a:t>
            </a:r>
          </a:p>
          <a:p>
            <a:r>
              <a:rPr lang="en-US" sz="4000" dirty="0" smtClean="0"/>
              <a:t>Human sayings</a:t>
            </a:r>
          </a:p>
          <a:p>
            <a:r>
              <a:rPr lang="en-US" sz="4000" dirty="0" smtClean="0">
                <a:solidFill>
                  <a:srgbClr val="FF0000"/>
                </a:solidFill>
              </a:rPr>
              <a:t>Col. 2:8</a:t>
            </a:r>
            <a:endParaRPr lang="en-US" sz="4000" dirty="0">
              <a:solidFill>
                <a:srgbClr val="FF0000"/>
              </a:solidFill>
            </a:endParaRPr>
          </a:p>
          <a:p>
            <a:r>
              <a:rPr lang="en-US" sz="4000" dirty="0" smtClean="0"/>
              <a:t>Human wisdom</a:t>
            </a:r>
          </a:p>
          <a:p>
            <a:r>
              <a:rPr lang="en-US" sz="4000" dirty="0" smtClean="0">
                <a:solidFill>
                  <a:srgbClr val="FF0000"/>
                </a:solidFill>
              </a:rPr>
              <a:t>James 3:13-18</a:t>
            </a:r>
            <a:endParaRPr lang="en-US" sz="4000" dirty="0">
              <a:solidFill>
                <a:srgbClr val="FF0000"/>
              </a:solidFill>
            </a:endParaRPr>
          </a:p>
          <a:p>
            <a:r>
              <a:rPr lang="en-US" sz="4000" dirty="0" smtClean="0"/>
              <a:t>Perceptions</a:t>
            </a:r>
          </a:p>
          <a:p>
            <a:r>
              <a:rPr lang="en-US" sz="4000" dirty="0" smtClean="0">
                <a:solidFill>
                  <a:srgbClr val="FF0000"/>
                </a:solidFill>
              </a:rPr>
              <a:t>John 7:24</a:t>
            </a:r>
          </a:p>
          <a:p>
            <a:endParaRPr lang="en-US" sz="4000" dirty="0"/>
          </a:p>
          <a:p>
            <a:pPr marL="0" indent="0">
              <a:buNone/>
            </a:pPr>
            <a:endParaRPr lang="en-US" sz="4000" dirty="0"/>
          </a:p>
        </p:txBody>
      </p:sp>
    </p:spTree>
    <p:extLst>
      <p:ext uri="{BB962C8B-B14F-4D97-AF65-F5344CB8AC3E}">
        <p14:creationId xmlns:p14="http://schemas.microsoft.com/office/powerpoint/2010/main" val="617114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33340"/>
          </a:xfrm>
        </p:spPr>
        <p:txBody>
          <a:bodyPr>
            <a:normAutofit fontScale="90000"/>
          </a:bodyPr>
          <a:lstStyle/>
          <a:p>
            <a:r>
              <a:rPr lang="en-US" dirty="0" smtClean="0"/>
              <a:t>Everything else is 100% eliminated as a source of authority</a:t>
            </a:r>
            <a:endParaRPr lang="en-US" dirty="0"/>
          </a:p>
        </p:txBody>
      </p:sp>
      <p:sp>
        <p:nvSpPr>
          <p:cNvPr id="3" name="Content Placeholder 2"/>
          <p:cNvSpPr>
            <a:spLocks noGrp="1"/>
          </p:cNvSpPr>
          <p:nvPr>
            <p:ph idx="1"/>
          </p:nvPr>
        </p:nvSpPr>
        <p:spPr>
          <a:xfrm>
            <a:off x="838200" y="1287886"/>
            <a:ext cx="10515600" cy="5409127"/>
          </a:xfrm>
        </p:spPr>
        <p:txBody>
          <a:bodyPr>
            <a:normAutofit/>
          </a:bodyPr>
          <a:lstStyle/>
          <a:p>
            <a:r>
              <a:rPr lang="en-US" sz="4000" dirty="0" smtClean="0">
                <a:solidFill>
                  <a:srgbClr val="FF0000"/>
                </a:solidFill>
              </a:rPr>
              <a:t>Because it is not the rightly divided New Testament</a:t>
            </a:r>
          </a:p>
          <a:p>
            <a:r>
              <a:rPr lang="en-US" sz="4000" dirty="0" smtClean="0"/>
              <a:t>Role models</a:t>
            </a:r>
          </a:p>
          <a:p>
            <a:r>
              <a:rPr lang="en-US" sz="4000" dirty="0" smtClean="0">
                <a:solidFill>
                  <a:srgbClr val="FF0000"/>
                </a:solidFill>
              </a:rPr>
              <a:t>1 Cor. 4:6</a:t>
            </a:r>
          </a:p>
          <a:p>
            <a:r>
              <a:rPr lang="en-US" sz="4000" dirty="0" smtClean="0">
                <a:solidFill>
                  <a:srgbClr val="FF0000"/>
                </a:solidFill>
              </a:rPr>
              <a:t>1 Cor. 11:1</a:t>
            </a:r>
          </a:p>
          <a:p>
            <a:r>
              <a:rPr lang="en-US" sz="4000" dirty="0" smtClean="0">
                <a:solidFill>
                  <a:srgbClr val="FF0000"/>
                </a:solidFill>
              </a:rPr>
              <a:t>Gal. 2:11-14</a:t>
            </a:r>
          </a:p>
          <a:p>
            <a:endParaRPr lang="en-US" sz="4000" dirty="0" smtClean="0"/>
          </a:p>
          <a:p>
            <a:endParaRPr lang="en-US" sz="4000" dirty="0" smtClean="0"/>
          </a:p>
          <a:p>
            <a:endParaRPr lang="en-US" sz="4000" dirty="0"/>
          </a:p>
          <a:p>
            <a:pPr marL="0" indent="0">
              <a:buNone/>
            </a:pPr>
            <a:endParaRPr lang="en-US" sz="4000" dirty="0"/>
          </a:p>
        </p:txBody>
      </p:sp>
    </p:spTree>
    <p:extLst>
      <p:ext uri="{BB962C8B-B14F-4D97-AF65-F5344CB8AC3E}">
        <p14:creationId xmlns:p14="http://schemas.microsoft.com/office/powerpoint/2010/main" val="1191443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4247"/>
          </a:xfrm>
        </p:spPr>
        <p:txBody>
          <a:bodyPr/>
          <a:lstStyle/>
          <a:p>
            <a:pPr algn="ctr"/>
            <a:r>
              <a:rPr lang="en-US" dirty="0" smtClean="0"/>
              <a:t>Why do we need authority from God?</a:t>
            </a:r>
            <a:endParaRPr lang="en-US" dirty="0"/>
          </a:p>
        </p:txBody>
      </p:sp>
      <p:sp>
        <p:nvSpPr>
          <p:cNvPr id="3" name="Content Placeholder 2"/>
          <p:cNvSpPr>
            <a:spLocks noGrp="1"/>
          </p:cNvSpPr>
          <p:nvPr>
            <p:ph idx="1"/>
          </p:nvPr>
        </p:nvSpPr>
        <p:spPr>
          <a:xfrm>
            <a:off x="838200" y="824248"/>
            <a:ext cx="10515600" cy="5937160"/>
          </a:xfrm>
        </p:spPr>
        <p:txBody>
          <a:bodyPr>
            <a:normAutofit lnSpcReduction="10000"/>
          </a:bodyPr>
          <a:lstStyle/>
          <a:p>
            <a:r>
              <a:rPr lang="en-US" sz="3600" dirty="0" smtClean="0"/>
              <a:t>Because it is not in man</a:t>
            </a:r>
          </a:p>
          <a:p>
            <a:r>
              <a:rPr lang="en-US" sz="3600" dirty="0" smtClean="0">
                <a:solidFill>
                  <a:srgbClr val="FF0000"/>
                </a:solidFill>
              </a:rPr>
              <a:t>Jer. 10:23</a:t>
            </a:r>
          </a:p>
          <a:p>
            <a:r>
              <a:rPr lang="en-US" sz="3600" dirty="0" smtClean="0"/>
              <a:t>O LORD, I know the way of man is not in himself; It is not in man who walks to direct his own steps.  </a:t>
            </a:r>
          </a:p>
          <a:p>
            <a:endParaRPr lang="en-US" sz="3600" dirty="0" smtClean="0"/>
          </a:p>
          <a:p>
            <a:r>
              <a:rPr lang="en-US" sz="3600" dirty="0" smtClean="0"/>
              <a:t>Because man chooses to do what is right in his own sight</a:t>
            </a:r>
          </a:p>
          <a:p>
            <a:r>
              <a:rPr lang="en-US" sz="3600" dirty="0" smtClean="0">
                <a:solidFill>
                  <a:srgbClr val="FF0000"/>
                </a:solidFill>
              </a:rPr>
              <a:t>Prov. 14:12</a:t>
            </a:r>
          </a:p>
          <a:p>
            <a:r>
              <a:rPr lang="en-US" sz="3600" dirty="0" smtClean="0">
                <a:solidFill>
                  <a:srgbClr val="FF0000"/>
                </a:solidFill>
              </a:rPr>
              <a:t>Jud. 17:6</a:t>
            </a:r>
          </a:p>
          <a:p>
            <a:r>
              <a:rPr lang="en-US" sz="3600" dirty="0" smtClean="0"/>
              <a:t> In those days there was no king in Israel; everyone did what was right in his own eyes.  </a:t>
            </a:r>
            <a:endParaRPr lang="en-US" sz="3600" dirty="0"/>
          </a:p>
        </p:txBody>
      </p:sp>
    </p:spTree>
    <p:extLst>
      <p:ext uri="{BB962C8B-B14F-4D97-AF65-F5344CB8AC3E}">
        <p14:creationId xmlns:p14="http://schemas.microsoft.com/office/powerpoint/2010/main" val="2704708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4247"/>
          </a:xfrm>
        </p:spPr>
        <p:txBody>
          <a:bodyPr/>
          <a:lstStyle/>
          <a:p>
            <a:pPr algn="ctr"/>
            <a:r>
              <a:rPr lang="en-US" dirty="0" smtClean="0"/>
              <a:t>Why do we need authority from God?</a:t>
            </a:r>
            <a:endParaRPr lang="en-US" dirty="0"/>
          </a:p>
        </p:txBody>
      </p:sp>
      <p:sp>
        <p:nvSpPr>
          <p:cNvPr id="3" name="Content Placeholder 2"/>
          <p:cNvSpPr>
            <a:spLocks noGrp="1"/>
          </p:cNvSpPr>
          <p:nvPr>
            <p:ph idx="1"/>
          </p:nvPr>
        </p:nvSpPr>
        <p:spPr>
          <a:xfrm>
            <a:off x="838200" y="824248"/>
            <a:ext cx="10515600" cy="5937160"/>
          </a:xfrm>
        </p:spPr>
        <p:txBody>
          <a:bodyPr>
            <a:normAutofit/>
          </a:bodyPr>
          <a:lstStyle/>
          <a:p>
            <a:r>
              <a:rPr lang="en-US" sz="3600" smtClean="0"/>
              <a:t>God </a:t>
            </a:r>
            <a:r>
              <a:rPr lang="en-US" sz="3600" dirty="0" smtClean="0"/>
              <a:t>does not think like men</a:t>
            </a:r>
          </a:p>
          <a:p>
            <a:r>
              <a:rPr lang="en-US" sz="3600" dirty="0" smtClean="0">
                <a:solidFill>
                  <a:srgbClr val="FF0000"/>
                </a:solidFill>
              </a:rPr>
              <a:t>Isa. 55:8-9</a:t>
            </a:r>
          </a:p>
          <a:p>
            <a:r>
              <a:rPr lang="en-US" sz="3600" dirty="0" smtClean="0"/>
              <a:t>"For My thoughts are not your thoughts, Nor are your ways My ways," says the LORD. "For as the heavens are higher than the earth, So are My ways higher than your ways, And My thoughts than your thoughts. </a:t>
            </a:r>
          </a:p>
          <a:p>
            <a:endParaRPr lang="en-US" sz="3600" dirty="0"/>
          </a:p>
          <a:p>
            <a:r>
              <a:rPr lang="en-US" sz="3600" dirty="0" smtClean="0">
                <a:solidFill>
                  <a:srgbClr val="FF0000"/>
                </a:solidFill>
              </a:rPr>
              <a:t>Rev. 11:17</a:t>
            </a:r>
          </a:p>
          <a:p>
            <a:r>
              <a:rPr lang="en-US" sz="3600" dirty="0" smtClean="0">
                <a:solidFill>
                  <a:srgbClr val="FF0000"/>
                </a:solidFill>
              </a:rPr>
              <a:t>Matt. 28:18</a:t>
            </a:r>
          </a:p>
          <a:p>
            <a:r>
              <a:rPr lang="en-US" sz="3600" dirty="0" smtClean="0">
                <a:solidFill>
                  <a:srgbClr val="FF0000"/>
                </a:solidFill>
              </a:rPr>
              <a:t>Jas. 1:25  </a:t>
            </a:r>
            <a:r>
              <a:rPr lang="en-US" sz="3600" dirty="0" smtClean="0"/>
              <a:t> </a:t>
            </a:r>
            <a:endParaRPr lang="en-US" sz="3600" dirty="0"/>
          </a:p>
        </p:txBody>
      </p:sp>
    </p:spTree>
    <p:extLst>
      <p:ext uri="{BB962C8B-B14F-4D97-AF65-F5344CB8AC3E}">
        <p14:creationId xmlns:p14="http://schemas.microsoft.com/office/powerpoint/2010/main" val="319192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1"/>
            <a:ext cx="10515600" cy="1171977"/>
          </a:xfrm>
        </p:spPr>
        <p:txBody>
          <a:bodyPr>
            <a:normAutofit fontScale="90000"/>
          </a:bodyPr>
          <a:lstStyle/>
          <a:p>
            <a:r>
              <a:rPr lang="en-US" dirty="0" smtClean="0"/>
              <a:t>Therefore we need His permission for everything we do, think or say.</a:t>
            </a:r>
            <a:endParaRPr lang="en-US" dirty="0"/>
          </a:p>
        </p:txBody>
      </p:sp>
      <p:sp>
        <p:nvSpPr>
          <p:cNvPr id="3" name="Content Placeholder 2"/>
          <p:cNvSpPr>
            <a:spLocks noGrp="1"/>
          </p:cNvSpPr>
          <p:nvPr>
            <p:ph idx="1"/>
          </p:nvPr>
        </p:nvSpPr>
        <p:spPr>
          <a:xfrm>
            <a:off x="838200" y="1275008"/>
            <a:ext cx="10515600" cy="5460643"/>
          </a:xfrm>
        </p:spPr>
        <p:txBody>
          <a:bodyPr/>
          <a:lstStyle/>
          <a:p>
            <a:r>
              <a:rPr lang="en-US" sz="3600" dirty="0" smtClean="0">
                <a:solidFill>
                  <a:srgbClr val="FF0000"/>
                </a:solidFill>
              </a:rPr>
              <a:t>Matt. 21:23-27</a:t>
            </a:r>
          </a:p>
          <a:p>
            <a:endParaRPr lang="en-US" sz="3600" dirty="0"/>
          </a:p>
          <a:p>
            <a:r>
              <a:rPr lang="en-US" sz="3600" dirty="0" smtClean="0"/>
              <a:t>God has always required it</a:t>
            </a:r>
          </a:p>
          <a:p>
            <a:r>
              <a:rPr lang="en-US" sz="3600" dirty="0" smtClean="0">
                <a:solidFill>
                  <a:srgbClr val="FF0000"/>
                </a:solidFill>
              </a:rPr>
              <a:t>Gen. 4:2-7</a:t>
            </a:r>
          </a:p>
          <a:p>
            <a:r>
              <a:rPr lang="en-US" sz="3600" dirty="0" smtClean="0">
                <a:solidFill>
                  <a:srgbClr val="FF0000"/>
                </a:solidFill>
              </a:rPr>
              <a:t>Lev. </a:t>
            </a:r>
            <a:r>
              <a:rPr lang="en-US" sz="3600" dirty="0" smtClean="0">
                <a:solidFill>
                  <a:srgbClr val="FF0000"/>
                </a:solidFill>
              </a:rPr>
              <a:t>10:1-3</a:t>
            </a:r>
            <a:endParaRPr lang="en-US" sz="3600" dirty="0" smtClean="0">
              <a:solidFill>
                <a:srgbClr val="FF0000"/>
              </a:solidFill>
            </a:endParaRPr>
          </a:p>
          <a:p>
            <a:r>
              <a:rPr lang="en-US" sz="3600" dirty="0" smtClean="0">
                <a:solidFill>
                  <a:srgbClr val="FF0000"/>
                </a:solidFill>
              </a:rPr>
              <a:t>2 Chr. 26:16-20</a:t>
            </a:r>
          </a:p>
          <a:p>
            <a:endParaRPr lang="en-US" dirty="0"/>
          </a:p>
        </p:txBody>
      </p:sp>
    </p:spTree>
    <p:extLst>
      <p:ext uri="{BB962C8B-B14F-4D97-AF65-F5344CB8AC3E}">
        <p14:creationId xmlns:p14="http://schemas.microsoft.com/office/powerpoint/2010/main" val="478965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1"/>
            <a:ext cx="10515600" cy="1171977"/>
          </a:xfrm>
        </p:spPr>
        <p:txBody>
          <a:bodyPr>
            <a:normAutofit fontScale="90000"/>
          </a:bodyPr>
          <a:lstStyle/>
          <a:p>
            <a:r>
              <a:rPr lang="en-US" dirty="0" smtClean="0"/>
              <a:t>Therefore we need His permission for everything we do, think or say.</a:t>
            </a:r>
            <a:endParaRPr lang="en-US" dirty="0"/>
          </a:p>
        </p:txBody>
      </p:sp>
      <p:sp>
        <p:nvSpPr>
          <p:cNvPr id="3" name="Content Placeholder 2"/>
          <p:cNvSpPr>
            <a:spLocks noGrp="1"/>
          </p:cNvSpPr>
          <p:nvPr>
            <p:ph idx="1"/>
          </p:nvPr>
        </p:nvSpPr>
        <p:spPr>
          <a:xfrm>
            <a:off x="838200" y="1403797"/>
            <a:ext cx="10515600" cy="5331854"/>
          </a:xfrm>
        </p:spPr>
        <p:txBody>
          <a:bodyPr/>
          <a:lstStyle/>
          <a:p>
            <a:r>
              <a:rPr lang="en-US" sz="3600" dirty="0" smtClean="0"/>
              <a:t>Jesus the perfect example of doing everything by authority</a:t>
            </a:r>
          </a:p>
          <a:p>
            <a:endParaRPr lang="en-US" sz="3600" dirty="0" smtClean="0"/>
          </a:p>
          <a:p>
            <a:r>
              <a:rPr lang="en-US" sz="3600" dirty="0" smtClean="0">
                <a:solidFill>
                  <a:srgbClr val="FF0000"/>
                </a:solidFill>
              </a:rPr>
              <a:t>John 5:30</a:t>
            </a:r>
          </a:p>
          <a:p>
            <a:r>
              <a:rPr lang="en-US" sz="3600" dirty="0" smtClean="0"/>
              <a:t>"I can of Myself do nothing. As I hear, I judge; and My judgment is righteous, because I do not seek My own will but the will of the Father who sent Me.  </a:t>
            </a:r>
          </a:p>
          <a:p>
            <a:endParaRPr lang="en-US" dirty="0"/>
          </a:p>
        </p:txBody>
      </p:sp>
    </p:spTree>
    <p:extLst>
      <p:ext uri="{BB962C8B-B14F-4D97-AF65-F5344CB8AC3E}">
        <p14:creationId xmlns:p14="http://schemas.microsoft.com/office/powerpoint/2010/main" val="586468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1"/>
            <a:ext cx="10515600" cy="1171977"/>
          </a:xfrm>
        </p:spPr>
        <p:txBody>
          <a:bodyPr>
            <a:normAutofit fontScale="90000"/>
          </a:bodyPr>
          <a:lstStyle/>
          <a:p>
            <a:r>
              <a:rPr lang="en-US" dirty="0" smtClean="0"/>
              <a:t>Therefore we need His permission for everything we do, think or say.</a:t>
            </a:r>
            <a:endParaRPr lang="en-US" dirty="0"/>
          </a:p>
        </p:txBody>
      </p:sp>
      <p:sp>
        <p:nvSpPr>
          <p:cNvPr id="3" name="Content Placeholder 2"/>
          <p:cNvSpPr>
            <a:spLocks noGrp="1"/>
          </p:cNvSpPr>
          <p:nvPr>
            <p:ph idx="1"/>
          </p:nvPr>
        </p:nvSpPr>
        <p:spPr>
          <a:xfrm>
            <a:off x="838200" y="1403797"/>
            <a:ext cx="10515600" cy="5331854"/>
          </a:xfrm>
        </p:spPr>
        <p:txBody>
          <a:bodyPr/>
          <a:lstStyle/>
          <a:p>
            <a:r>
              <a:rPr lang="en-US" sz="3600" dirty="0" smtClean="0"/>
              <a:t>Jesus the perfect example of doing everything by authority</a:t>
            </a:r>
          </a:p>
          <a:p>
            <a:endParaRPr lang="en-US" sz="3600" dirty="0" smtClean="0"/>
          </a:p>
          <a:p>
            <a:r>
              <a:rPr lang="en-US" sz="3600" dirty="0" smtClean="0">
                <a:solidFill>
                  <a:srgbClr val="FF0000"/>
                </a:solidFill>
              </a:rPr>
              <a:t>John 6:38</a:t>
            </a:r>
          </a:p>
          <a:p>
            <a:r>
              <a:rPr lang="en-US" sz="3600" dirty="0" smtClean="0"/>
              <a:t>"For I have come down from heaven, not to do My own will, but the will of Him who sent Me.  </a:t>
            </a:r>
          </a:p>
          <a:p>
            <a:endParaRPr lang="en-US" sz="3600" dirty="0"/>
          </a:p>
          <a:p>
            <a:r>
              <a:rPr lang="en-US" sz="3600" dirty="0" smtClean="0">
                <a:solidFill>
                  <a:srgbClr val="FF0000"/>
                </a:solidFill>
              </a:rPr>
              <a:t>John 12:48-50  </a:t>
            </a:r>
          </a:p>
          <a:p>
            <a:endParaRPr lang="en-US" dirty="0"/>
          </a:p>
        </p:txBody>
      </p:sp>
    </p:spTree>
    <p:extLst>
      <p:ext uri="{BB962C8B-B14F-4D97-AF65-F5344CB8AC3E}">
        <p14:creationId xmlns:p14="http://schemas.microsoft.com/office/powerpoint/2010/main" val="1754624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23492"/>
          </a:xfrm>
        </p:spPr>
        <p:txBody>
          <a:bodyPr>
            <a:normAutofit fontScale="90000"/>
          </a:bodyPr>
          <a:lstStyle/>
          <a:p>
            <a:r>
              <a:rPr lang="en-US" dirty="0" smtClean="0"/>
              <a:t>God demand that we have authority for everything today</a:t>
            </a:r>
            <a:endParaRPr lang="en-US" dirty="0"/>
          </a:p>
        </p:txBody>
      </p:sp>
      <p:sp>
        <p:nvSpPr>
          <p:cNvPr id="3" name="Content Placeholder 2"/>
          <p:cNvSpPr>
            <a:spLocks noGrp="1"/>
          </p:cNvSpPr>
          <p:nvPr>
            <p:ph idx="1"/>
          </p:nvPr>
        </p:nvSpPr>
        <p:spPr>
          <a:xfrm>
            <a:off x="838200" y="1738648"/>
            <a:ext cx="10515600" cy="5009881"/>
          </a:xfrm>
        </p:spPr>
        <p:txBody>
          <a:bodyPr>
            <a:normAutofit/>
          </a:bodyPr>
          <a:lstStyle/>
          <a:p>
            <a:r>
              <a:rPr lang="en-US" sz="3600" dirty="0" smtClean="0">
                <a:solidFill>
                  <a:srgbClr val="FF0000"/>
                </a:solidFill>
              </a:rPr>
              <a:t>Col. 3:17</a:t>
            </a:r>
          </a:p>
          <a:p>
            <a:r>
              <a:rPr lang="en-US" sz="3600" dirty="0" smtClean="0">
                <a:solidFill>
                  <a:srgbClr val="FF0000"/>
                </a:solidFill>
              </a:rPr>
              <a:t>Eph. 5:15</a:t>
            </a:r>
          </a:p>
          <a:p>
            <a:r>
              <a:rPr lang="en-US" sz="3600" dirty="0" smtClean="0">
                <a:solidFill>
                  <a:srgbClr val="FF0000"/>
                </a:solidFill>
              </a:rPr>
              <a:t>Matt. 7:21-23</a:t>
            </a:r>
            <a:endParaRPr lang="en-US" sz="3600" dirty="0">
              <a:solidFill>
                <a:srgbClr val="FF0000"/>
              </a:solidFill>
            </a:endParaRPr>
          </a:p>
        </p:txBody>
      </p:sp>
    </p:spTree>
    <p:extLst>
      <p:ext uri="{BB962C8B-B14F-4D97-AF65-F5344CB8AC3E}">
        <p14:creationId xmlns:p14="http://schemas.microsoft.com/office/powerpoint/2010/main" val="3882779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71976"/>
          </a:xfrm>
        </p:spPr>
        <p:txBody>
          <a:bodyPr>
            <a:normAutofit fontScale="90000"/>
          </a:bodyPr>
          <a:lstStyle/>
          <a:p>
            <a:r>
              <a:rPr lang="en-US" dirty="0" smtClean="0"/>
              <a:t>The only source of authority is the rightly divided New Testament</a:t>
            </a:r>
            <a:endParaRPr lang="en-US" dirty="0"/>
          </a:p>
        </p:txBody>
      </p:sp>
      <p:sp>
        <p:nvSpPr>
          <p:cNvPr id="3" name="Content Placeholder 2"/>
          <p:cNvSpPr>
            <a:spLocks noGrp="1"/>
          </p:cNvSpPr>
          <p:nvPr>
            <p:ph idx="1"/>
          </p:nvPr>
        </p:nvSpPr>
        <p:spPr>
          <a:xfrm>
            <a:off x="838200" y="1390918"/>
            <a:ext cx="10515600" cy="5467081"/>
          </a:xfrm>
        </p:spPr>
        <p:txBody>
          <a:bodyPr>
            <a:normAutofit/>
          </a:bodyPr>
          <a:lstStyle/>
          <a:p>
            <a:r>
              <a:rPr lang="en-US" sz="4000" dirty="0" smtClean="0">
                <a:solidFill>
                  <a:srgbClr val="FF0000"/>
                </a:solidFill>
              </a:rPr>
              <a:t>Heb. 9:11-15</a:t>
            </a:r>
          </a:p>
          <a:p>
            <a:r>
              <a:rPr lang="en-US" sz="4000" dirty="0" smtClean="0">
                <a:solidFill>
                  <a:srgbClr val="FF0000"/>
                </a:solidFill>
              </a:rPr>
              <a:t>Eph. 1:18-23</a:t>
            </a:r>
          </a:p>
          <a:p>
            <a:r>
              <a:rPr lang="en-US" sz="4000" dirty="0" smtClean="0">
                <a:solidFill>
                  <a:srgbClr val="FF0000"/>
                </a:solidFill>
              </a:rPr>
              <a:t>Col. 1:15-19</a:t>
            </a:r>
          </a:p>
          <a:p>
            <a:r>
              <a:rPr lang="en-US" sz="4000" dirty="0" smtClean="0">
                <a:solidFill>
                  <a:srgbClr val="FF0000"/>
                </a:solidFill>
              </a:rPr>
              <a:t>Phil. 2:9-11</a:t>
            </a:r>
          </a:p>
          <a:p>
            <a:r>
              <a:rPr lang="en-US" sz="4000" dirty="0" smtClean="0">
                <a:solidFill>
                  <a:srgbClr val="FF0000"/>
                </a:solidFill>
              </a:rPr>
              <a:t>2 Pet. 1:19-21</a:t>
            </a:r>
          </a:p>
          <a:p>
            <a:r>
              <a:rPr lang="en-US" sz="4000" dirty="0" smtClean="0">
                <a:solidFill>
                  <a:srgbClr val="FF0000"/>
                </a:solidFill>
              </a:rPr>
              <a:t>2 Pet. 1:3</a:t>
            </a:r>
          </a:p>
          <a:p>
            <a:r>
              <a:rPr lang="en-US" sz="4000" dirty="0" smtClean="0">
                <a:solidFill>
                  <a:srgbClr val="FF0000"/>
                </a:solidFill>
              </a:rPr>
              <a:t>2 Tim. 3:16-17</a:t>
            </a:r>
          </a:p>
          <a:p>
            <a:r>
              <a:rPr lang="en-US" sz="4000" dirty="0" smtClean="0">
                <a:solidFill>
                  <a:srgbClr val="FF0000"/>
                </a:solidFill>
              </a:rPr>
              <a:t>2 Tim. 2:15</a:t>
            </a:r>
            <a:endParaRPr lang="en-US" sz="4000" dirty="0">
              <a:solidFill>
                <a:srgbClr val="FF0000"/>
              </a:solidFill>
            </a:endParaRPr>
          </a:p>
        </p:txBody>
      </p:sp>
    </p:spTree>
    <p:extLst>
      <p:ext uri="{BB962C8B-B14F-4D97-AF65-F5344CB8AC3E}">
        <p14:creationId xmlns:p14="http://schemas.microsoft.com/office/powerpoint/2010/main" val="2708271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33340"/>
          </a:xfrm>
        </p:spPr>
        <p:txBody>
          <a:bodyPr>
            <a:normAutofit fontScale="90000"/>
          </a:bodyPr>
          <a:lstStyle/>
          <a:p>
            <a:r>
              <a:rPr lang="en-US" dirty="0" smtClean="0"/>
              <a:t>Everything else is 100% eliminated as a source of authority</a:t>
            </a:r>
            <a:endParaRPr lang="en-US" dirty="0"/>
          </a:p>
        </p:txBody>
      </p:sp>
      <p:sp>
        <p:nvSpPr>
          <p:cNvPr id="3" name="Content Placeholder 2"/>
          <p:cNvSpPr>
            <a:spLocks noGrp="1"/>
          </p:cNvSpPr>
          <p:nvPr>
            <p:ph idx="1"/>
          </p:nvPr>
        </p:nvSpPr>
        <p:spPr>
          <a:xfrm>
            <a:off x="838200" y="1287886"/>
            <a:ext cx="10515600" cy="5409127"/>
          </a:xfrm>
        </p:spPr>
        <p:txBody>
          <a:bodyPr>
            <a:normAutofit/>
          </a:bodyPr>
          <a:lstStyle/>
          <a:p>
            <a:r>
              <a:rPr lang="en-US" sz="4000" dirty="0" smtClean="0">
                <a:solidFill>
                  <a:srgbClr val="FF0000"/>
                </a:solidFill>
              </a:rPr>
              <a:t>Because it is not the rightly divided New Testament</a:t>
            </a:r>
          </a:p>
          <a:p>
            <a:r>
              <a:rPr lang="en-US" sz="4000" dirty="0" smtClean="0"/>
              <a:t>New Hermeneutics</a:t>
            </a:r>
          </a:p>
          <a:p>
            <a:r>
              <a:rPr lang="en-US" sz="4000" dirty="0" smtClean="0">
                <a:solidFill>
                  <a:srgbClr val="FF0000"/>
                </a:solidFill>
              </a:rPr>
              <a:t>John 12:48</a:t>
            </a:r>
            <a:endParaRPr lang="en-US" sz="4000" dirty="0">
              <a:solidFill>
                <a:srgbClr val="FF0000"/>
              </a:solidFill>
            </a:endParaRPr>
          </a:p>
          <a:p>
            <a:r>
              <a:rPr lang="en-US" sz="4000" dirty="0" smtClean="0"/>
              <a:t>Group Consensus</a:t>
            </a:r>
          </a:p>
          <a:p>
            <a:r>
              <a:rPr lang="en-US" sz="4000" dirty="0" smtClean="0">
                <a:solidFill>
                  <a:srgbClr val="FF0000"/>
                </a:solidFill>
              </a:rPr>
              <a:t>Rom. 3:4</a:t>
            </a:r>
            <a:endParaRPr lang="en-US" sz="4000" dirty="0">
              <a:solidFill>
                <a:srgbClr val="FF0000"/>
              </a:solidFill>
            </a:endParaRPr>
          </a:p>
          <a:p>
            <a:r>
              <a:rPr lang="en-US" sz="4000" dirty="0" smtClean="0"/>
              <a:t>Feelings</a:t>
            </a:r>
          </a:p>
          <a:p>
            <a:r>
              <a:rPr lang="en-US" sz="4000" dirty="0" smtClean="0">
                <a:solidFill>
                  <a:srgbClr val="FF0000"/>
                </a:solidFill>
              </a:rPr>
              <a:t>Prov. 14:12</a:t>
            </a:r>
            <a:endParaRPr lang="en-US" sz="4000" dirty="0">
              <a:solidFill>
                <a:srgbClr val="FF0000"/>
              </a:solidFill>
            </a:endParaRPr>
          </a:p>
          <a:p>
            <a:pPr marL="0" indent="0">
              <a:buNone/>
            </a:pPr>
            <a:endParaRPr lang="en-US" sz="4000" dirty="0"/>
          </a:p>
        </p:txBody>
      </p:sp>
    </p:spTree>
    <p:extLst>
      <p:ext uri="{BB962C8B-B14F-4D97-AF65-F5344CB8AC3E}">
        <p14:creationId xmlns:p14="http://schemas.microsoft.com/office/powerpoint/2010/main" val="1782183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568</TotalTime>
  <Words>464</Words>
  <Application>Microsoft Office PowerPoint</Application>
  <PresentationFormat>Widescreen</PresentationFormat>
  <Paragraphs>74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  The Need For Authority</vt:lpstr>
      <vt:lpstr>Why do we need authority from God?</vt:lpstr>
      <vt:lpstr>Why do we need authority from God?</vt:lpstr>
      <vt:lpstr>Therefore we need His permission for everything we do, think or say.</vt:lpstr>
      <vt:lpstr>Therefore we need His permission for everything we do, think or say.</vt:lpstr>
      <vt:lpstr>Therefore we need His permission for everything we do, think or say.</vt:lpstr>
      <vt:lpstr>God demand that we have authority for everything today</vt:lpstr>
      <vt:lpstr>The only source of authority is the rightly divided New Testament</vt:lpstr>
      <vt:lpstr>Everything else is 100% eliminated as a source of authority</vt:lpstr>
      <vt:lpstr>Everything else is 100% eliminated as a source of authority</vt:lpstr>
      <vt:lpstr>Everything else is 100% eliminated as a source of authority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Larry</dc:creator>
  <cp:lastModifiedBy>Larry</cp:lastModifiedBy>
  <cp:revision>11</cp:revision>
  <dcterms:created xsi:type="dcterms:W3CDTF">2014-09-06T21:56:31Z</dcterms:created>
  <dcterms:modified xsi:type="dcterms:W3CDTF">2014-09-25T20:47:23Z</dcterms:modified>
</cp:coreProperties>
</file>