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67" r:id="rId5"/>
    <p:sldId id="258" r:id="rId6"/>
    <p:sldId id="260" r:id="rId7"/>
    <p:sldId id="259" r:id="rId8"/>
    <p:sldId id="261" r:id="rId9"/>
    <p:sldId id="262" r:id="rId10"/>
    <p:sldId id="268"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9" autoAdjust="0"/>
    <p:restoredTop sz="94660"/>
  </p:normalViewPr>
  <p:slideViewPr>
    <p:cSldViewPr snapToGrid="0">
      <p:cViewPr varScale="1">
        <p:scale>
          <a:sx n="104" d="100"/>
          <a:sy n="104" d="100"/>
        </p:scale>
        <p:origin x="15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A6651-04F0-41FB-B9C2-C751CA98A6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457F8C-ADFE-4FBA-A822-8118F18803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29AC79-E216-4C6E-AC30-3DE8D2946E10}"/>
              </a:ext>
            </a:extLst>
          </p:cNvPr>
          <p:cNvSpPr>
            <a:spLocks noGrp="1"/>
          </p:cNvSpPr>
          <p:nvPr>
            <p:ph type="dt" sz="half" idx="10"/>
          </p:nvPr>
        </p:nvSpPr>
        <p:spPr/>
        <p:txBody>
          <a:bodyPr/>
          <a:lstStyle/>
          <a:p>
            <a:fld id="{CFEEB2B4-1641-4B1D-B8B9-C645A2AF36E8}" type="datetimeFigureOut">
              <a:rPr lang="en-US" smtClean="0"/>
              <a:t>9/23/2023</a:t>
            </a:fld>
            <a:endParaRPr lang="en-US"/>
          </a:p>
        </p:txBody>
      </p:sp>
      <p:sp>
        <p:nvSpPr>
          <p:cNvPr id="5" name="Footer Placeholder 4">
            <a:extLst>
              <a:ext uri="{FF2B5EF4-FFF2-40B4-BE49-F238E27FC236}">
                <a16:creationId xmlns:a16="http://schemas.microsoft.com/office/drawing/2014/main" id="{7ECEECAE-217D-4AC9-89EB-6E95C280A9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CC9E5-44FD-42E8-9086-813CBC7B2C25}"/>
              </a:ext>
            </a:extLst>
          </p:cNvPr>
          <p:cNvSpPr>
            <a:spLocks noGrp="1"/>
          </p:cNvSpPr>
          <p:nvPr>
            <p:ph type="sldNum" sz="quarter" idx="12"/>
          </p:nvPr>
        </p:nvSpPr>
        <p:spPr/>
        <p:txBody>
          <a:bodyPr/>
          <a:lstStyle/>
          <a:p>
            <a:fld id="{FBA181E0-338F-45C9-A973-03A6CAB89E22}" type="slidenum">
              <a:rPr lang="en-US" smtClean="0"/>
              <a:t>‹#›</a:t>
            </a:fld>
            <a:endParaRPr lang="en-US"/>
          </a:p>
        </p:txBody>
      </p:sp>
    </p:spTree>
    <p:extLst>
      <p:ext uri="{BB962C8B-B14F-4D97-AF65-F5344CB8AC3E}">
        <p14:creationId xmlns:p14="http://schemas.microsoft.com/office/powerpoint/2010/main" val="19414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C959F-ACAE-47B8-A01D-ADCFC7ED19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040014-B988-4C7E-9683-A0732B2A7C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D433B-A59E-4DF2-AF99-6CD57C646C6E}"/>
              </a:ext>
            </a:extLst>
          </p:cNvPr>
          <p:cNvSpPr>
            <a:spLocks noGrp="1"/>
          </p:cNvSpPr>
          <p:nvPr>
            <p:ph type="dt" sz="half" idx="10"/>
          </p:nvPr>
        </p:nvSpPr>
        <p:spPr/>
        <p:txBody>
          <a:bodyPr/>
          <a:lstStyle/>
          <a:p>
            <a:fld id="{CFEEB2B4-1641-4B1D-B8B9-C645A2AF36E8}" type="datetimeFigureOut">
              <a:rPr lang="en-US" smtClean="0"/>
              <a:t>9/23/2023</a:t>
            </a:fld>
            <a:endParaRPr lang="en-US"/>
          </a:p>
        </p:txBody>
      </p:sp>
      <p:sp>
        <p:nvSpPr>
          <p:cNvPr id="5" name="Footer Placeholder 4">
            <a:extLst>
              <a:ext uri="{FF2B5EF4-FFF2-40B4-BE49-F238E27FC236}">
                <a16:creationId xmlns:a16="http://schemas.microsoft.com/office/drawing/2014/main" id="{21B3598F-4C73-46E1-BA05-8A43F5693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873D5B-4B7B-4D02-B5AE-9D86F3087063}"/>
              </a:ext>
            </a:extLst>
          </p:cNvPr>
          <p:cNvSpPr>
            <a:spLocks noGrp="1"/>
          </p:cNvSpPr>
          <p:nvPr>
            <p:ph type="sldNum" sz="quarter" idx="12"/>
          </p:nvPr>
        </p:nvSpPr>
        <p:spPr/>
        <p:txBody>
          <a:bodyPr/>
          <a:lstStyle/>
          <a:p>
            <a:fld id="{FBA181E0-338F-45C9-A973-03A6CAB89E22}" type="slidenum">
              <a:rPr lang="en-US" smtClean="0"/>
              <a:t>‹#›</a:t>
            </a:fld>
            <a:endParaRPr lang="en-US"/>
          </a:p>
        </p:txBody>
      </p:sp>
    </p:spTree>
    <p:extLst>
      <p:ext uri="{BB962C8B-B14F-4D97-AF65-F5344CB8AC3E}">
        <p14:creationId xmlns:p14="http://schemas.microsoft.com/office/powerpoint/2010/main" val="3254704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0D93A4-2044-49EB-B2FB-F8ABCDE00D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90ED68-006F-4B1E-B739-C852364984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DF5A1B-29AE-4B9B-A7F1-02DBC7AC7236}"/>
              </a:ext>
            </a:extLst>
          </p:cNvPr>
          <p:cNvSpPr>
            <a:spLocks noGrp="1"/>
          </p:cNvSpPr>
          <p:nvPr>
            <p:ph type="dt" sz="half" idx="10"/>
          </p:nvPr>
        </p:nvSpPr>
        <p:spPr/>
        <p:txBody>
          <a:bodyPr/>
          <a:lstStyle/>
          <a:p>
            <a:fld id="{CFEEB2B4-1641-4B1D-B8B9-C645A2AF36E8}" type="datetimeFigureOut">
              <a:rPr lang="en-US" smtClean="0"/>
              <a:t>9/23/2023</a:t>
            </a:fld>
            <a:endParaRPr lang="en-US"/>
          </a:p>
        </p:txBody>
      </p:sp>
      <p:sp>
        <p:nvSpPr>
          <p:cNvPr id="5" name="Footer Placeholder 4">
            <a:extLst>
              <a:ext uri="{FF2B5EF4-FFF2-40B4-BE49-F238E27FC236}">
                <a16:creationId xmlns:a16="http://schemas.microsoft.com/office/drawing/2014/main" id="{9C8A4EC2-6B1D-4B27-BE73-2CE96190C7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136921-C896-41BB-97B8-174F96742F6B}"/>
              </a:ext>
            </a:extLst>
          </p:cNvPr>
          <p:cNvSpPr>
            <a:spLocks noGrp="1"/>
          </p:cNvSpPr>
          <p:nvPr>
            <p:ph type="sldNum" sz="quarter" idx="12"/>
          </p:nvPr>
        </p:nvSpPr>
        <p:spPr/>
        <p:txBody>
          <a:bodyPr/>
          <a:lstStyle/>
          <a:p>
            <a:fld id="{FBA181E0-338F-45C9-A973-03A6CAB89E22}" type="slidenum">
              <a:rPr lang="en-US" smtClean="0"/>
              <a:t>‹#›</a:t>
            </a:fld>
            <a:endParaRPr lang="en-US"/>
          </a:p>
        </p:txBody>
      </p:sp>
    </p:spTree>
    <p:extLst>
      <p:ext uri="{BB962C8B-B14F-4D97-AF65-F5344CB8AC3E}">
        <p14:creationId xmlns:p14="http://schemas.microsoft.com/office/powerpoint/2010/main" val="1808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D27A3-6C38-402C-ADAE-13653FA243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6072E3-0E06-4E28-8FFA-77CDA331BD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16414-8A4A-4665-BF30-6EF2A111B549}"/>
              </a:ext>
            </a:extLst>
          </p:cNvPr>
          <p:cNvSpPr>
            <a:spLocks noGrp="1"/>
          </p:cNvSpPr>
          <p:nvPr>
            <p:ph type="dt" sz="half" idx="10"/>
          </p:nvPr>
        </p:nvSpPr>
        <p:spPr/>
        <p:txBody>
          <a:bodyPr/>
          <a:lstStyle/>
          <a:p>
            <a:fld id="{CFEEB2B4-1641-4B1D-B8B9-C645A2AF36E8}" type="datetimeFigureOut">
              <a:rPr lang="en-US" smtClean="0"/>
              <a:t>9/23/2023</a:t>
            </a:fld>
            <a:endParaRPr lang="en-US"/>
          </a:p>
        </p:txBody>
      </p:sp>
      <p:sp>
        <p:nvSpPr>
          <p:cNvPr id="5" name="Footer Placeholder 4">
            <a:extLst>
              <a:ext uri="{FF2B5EF4-FFF2-40B4-BE49-F238E27FC236}">
                <a16:creationId xmlns:a16="http://schemas.microsoft.com/office/drawing/2014/main" id="{B01360D0-08A4-4ED2-BB47-3CDA5C907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DC6892-8F11-4265-A15A-DBFE82C8B52A}"/>
              </a:ext>
            </a:extLst>
          </p:cNvPr>
          <p:cNvSpPr>
            <a:spLocks noGrp="1"/>
          </p:cNvSpPr>
          <p:nvPr>
            <p:ph type="sldNum" sz="quarter" idx="12"/>
          </p:nvPr>
        </p:nvSpPr>
        <p:spPr/>
        <p:txBody>
          <a:bodyPr/>
          <a:lstStyle/>
          <a:p>
            <a:fld id="{FBA181E0-338F-45C9-A973-03A6CAB89E22}" type="slidenum">
              <a:rPr lang="en-US" smtClean="0"/>
              <a:t>‹#›</a:t>
            </a:fld>
            <a:endParaRPr lang="en-US"/>
          </a:p>
        </p:txBody>
      </p:sp>
    </p:spTree>
    <p:extLst>
      <p:ext uri="{BB962C8B-B14F-4D97-AF65-F5344CB8AC3E}">
        <p14:creationId xmlns:p14="http://schemas.microsoft.com/office/powerpoint/2010/main" val="13355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3AF13-A19E-4281-9941-1BEBB2B8C0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8C7575-B62B-4DDC-9B4E-68B5459773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D4E070-9FB2-49AF-8CFA-F7323119FE6F}"/>
              </a:ext>
            </a:extLst>
          </p:cNvPr>
          <p:cNvSpPr>
            <a:spLocks noGrp="1"/>
          </p:cNvSpPr>
          <p:nvPr>
            <p:ph type="dt" sz="half" idx="10"/>
          </p:nvPr>
        </p:nvSpPr>
        <p:spPr/>
        <p:txBody>
          <a:bodyPr/>
          <a:lstStyle/>
          <a:p>
            <a:fld id="{CFEEB2B4-1641-4B1D-B8B9-C645A2AF36E8}" type="datetimeFigureOut">
              <a:rPr lang="en-US" smtClean="0"/>
              <a:t>9/23/2023</a:t>
            </a:fld>
            <a:endParaRPr lang="en-US"/>
          </a:p>
        </p:txBody>
      </p:sp>
      <p:sp>
        <p:nvSpPr>
          <p:cNvPr id="5" name="Footer Placeholder 4">
            <a:extLst>
              <a:ext uri="{FF2B5EF4-FFF2-40B4-BE49-F238E27FC236}">
                <a16:creationId xmlns:a16="http://schemas.microsoft.com/office/drawing/2014/main" id="{69502958-CD35-4FD8-BCC6-593A97DEC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BC55C1-06FA-4C62-B0B0-D059D4596190}"/>
              </a:ext>
            </a:extLst>
          </p:cNvPr>
          <p:cNvSpPr>
            <a:spLocks noGrp="1"/>
          </p:cNvSpPr>
          <p:nvPr>
            <p:ph type="sldNum" sz="quarter" idx="12"/>
          </p:nvPr>
        </p:nvSpPr>
        <p:spPr/>
        <p:txBody>
          <a:bodyPr/>
          <a:lstStyle/>
          <a:p>
            <a:fld id="{FBA181E0-338F-45C9-A973-03A6CAB89E22}" type="slidenum">
              <a:rPr lang="en-US" smtClean="0"/>
              <a:t>‹#›</a:t>
            </a:fld>
            <a:endParaRPr lang="en-US"/>
          </a:p>
        </p:txBody>
      </p:sp>
    </p:spTree>
    <p:extLst>
      <p:ext uri="{BB962C8B-B14F-4D97-AF65-F5344CB8AC3E}">
        <p14:creationId xmlns:p14="http://schemas.microsoft.com/office/powerpoint/2010/main" val="2437388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2AB1-8260-4231-A4CA-CB1B6BA707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9BB4DE-AD20-4344-B75C-93E987E090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D01581-A6EA-48D2-9C15-D4F20869F6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22D2F5-F96A-4AC0-88DD-47A36D41C7B1}"/>
              </a:ext>
            </a:extLst>
          </p:cNvPr>
          <p:cNvSpPr>
            <a:spLocks noGrp="1"/>
          </p:cNvSpPr>
          <p:nvPr>
            <p:ph type="dt" sz="half" idx="10"/>
          </p:nvPr>
        </p:nvSpPr>
        <p:spPr/>
        <p:txBody>
          <a:bodyPr/>
          <a:lstStyle/>
          <a:p>
            <a:fld id="{CFEEB2B4-1641-4B1D-B8B9-C645A2AF36E8}" type="datetimeFigureOut">
              <a:rPr lang="en-US" smtClean="0"/>
              <a:t>9/23/2023</a:t>
            </a:fld>
            <a:endParaRPr lang="en-US"/>
          </a:p>
        </p:txBody>
      </p:sp>
      <p:sp>
        <p:nvSpPr>
          <p:cNvPr id="6" name="Footer Placeholder 5">
            <a:extLst>
              <a:ext uri="{FF2B5EF4-FFF2-40B4-BE49-F238E27FC236}">
                <a16:creationId xmlns:a16="http://schemas.microsoft.com/office/drawing/2014/main" id="{3539292A-0909-414B-BC34-0A28CE4129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BFB5CF-10F2-44D5-B2D5-CB27859D7720}"/>
              </a:ext>
            </a:extLst>
          </p:cNvPr>
          <p:cNvSpPr>
            <a:spLocks noGrp="1"/>
          </p:cNvSpPr>
          <p:nvPr>
            <p:ph type="sldNum" sz="quarter" idx="12"/>
          </p:nvPr>
        </p:nvSpPr>
        <p:spPr/>
        <p:txBody>
          <a:bodyPr/>
          <a:lstStyle/>
          <a:p>
            <a:fld id="{FBA181E0-338F-45C9-A973-03A6CAB89E22}" type="slidenum">
              <a:rPr lang="en-US" smtClean="0"/>
              <a:t>‹#›</a:t>
            </a:fld>
            <a:endParaRPr lang="en-US"/>
          </a:p>
        </p:txBody>
      </p:sp>
    </p:spTree>
    <p:extLst>
      <p:ext uri="{BB962C8B-B14F-4D97-AF65-F5344CB8AC3E}">
        <p14:creationId xmlns:p14="http://schemas.microsoft.com/office/powerpoint/2010/main" val="812545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189E6-3DD5-41AC-B313-A01A0E236A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566017-4EF1-42A6-8BF9-57BAE85A22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D55EDD-648C-426E-93E7-04866A929B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1D337F-16E5-4C3E-B64B-31CB6CEE42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1AC992-64EF-427F-B769-B7D982BF80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69AC43-62D4-4070-AB32-842D635F0F35}"/>
              </a:ext>
            </a:extLst>
          </p:cNvPr>
          <p:cNvSpPr>
            <a:spLocks noGrp="1"/>
          </p:cNvSpPr>
          <p:nvPr>
            <p:ph type="dt" sz="half" idx="10"/>
          </p:nvPr>
        </p:nvSpPr>
        <p:spPr/>
        <p:txBody>
          <a:bodyPr/>
          <a:lstStyle/>
          <a:p>
            <a:fld id="{CFEEB2B4-1641-4B1D-B8B9-C645A2AF36E8}" type="datetimeFigureOut">
              <a:rPr lang="en-US" smtClean="0"/>
              <a:t>9/23/2023</a:t>
            </a:fld>
            <a:endParaRPr lang="en-US"/>
          </a:p>
        </p:txBody>
      </p:sp>
      <p:sp>
        <p:nvSpPr>
          <p:cNvPr id="8" name="Footer Placeholder 7">
            <a:extLst>
              <a:ext uri="{FF2B5EF4-FFF2-40B4-BE49-F238E27FC236}">
                <a16:creationId xmlns:a16="http://schemas.microsoft.com/office/drawing/2014/main" id="{08FC7C05-FD91-4A97-AC2B-180F5F8E7B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322633-64F3-4DB9-86AE-A2FC206B6D2E}"/>
              </a:ext>
            </a:extLst>
          </p:cNvPr>
          <p:cNvSpPr>
            <a:spLocks noGrp="1"/>
          </p:cNvSpPr>
          <p:nvPr>
            <p:ph type="sldNum" sz="quarter" idx="12"/>
          </p:nvPr>
        </p:nvSpPr>
        <p:spPr/>
        <p:txBody>
          <a:bodyPr/>
          <a:lstStyle/>
          <a:p>
            <a:fld id="{FBA181E0-338F-45C9-A973-03A6CAB89E22}" type="slidenum">
              <a:rPr lang="en-US" smtClean="0"/>
              <a:t>‹#›</a:t>
            </a:fld>
            <a:endParaRPr lang="en-US"/>
          </a:p>
        </p:txBody>
      </p:sp>
    </p:spTree>
    <p:extLst>
      <p:ext uri="{BB962C8B-B14F-4D97-AF65-F5344CB8AC3E}">
        <p14:creationId xmlns:p14="http://schemas.microsoft.com/office/powerpoint/2010/main" val="247450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9F2E2-EE23-4A6C-B632-DA23C6A600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3F2305-381E-453C-9FFB-B8AA34AEF366}"/>
              </a:ext>
            </a:extLst>
          </p:cNvPr>
          <p:cNvSpPr>
            <a:spLocks noGrp="1"/>
          </p:cNvSpPr>
          <p:nvPr>
            <p:ph type="dt" sz="half" idx="10"/>
          </p:nvPr>
        </p:nvSpPr>
        <p:spPr/>
        <p:txBody>
          <a:bodyPr/>
          <a:lstStyle/>
          <a:p>
            <a:fld id="{CFEEB2B4-1641-4B1D-B8B9-C645A2AF36E8}" type="datetimeFigureOut">
              <a:rPr lang="en-US" smtClean="0"/>
              <a:t>9/23/2023</a:t>
            </a:fld>
            <a:endParaRPr lang="en-US"/>
          </a:p>
        </p:txBody>
      </p:sp>
      <p:sp>
        <p:nvSpPr>
          <p:cNvPr id="4" name="Footer Placeholder 3">
            <a:extLst>
              <a:ext uri="{FF2B5EF4-FFF2-40B4-BE49-F238E27FC236}">
                <a16:creationId xmlns:a16="http://schemas.microsoft.com/office/drawing/2014/main" id="{4E36A752-AFC3-4F4F-B73D-D71E6BF912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F4B016-56A4-4BFE-A08C-5DCB50B5ADC3}"/>
              </a:ext>
            </a:extLst>
          </p:cNvPr>
          <p:cNvSpPr>
            <a:spLocks noGrp="1"/>
          </p:cNvSpPr>
          <p:nvPr>
            <p:ph type="sldNum" sz="quarter" idx="12"/>
          </p:nvPr>
        </p:nvSpPr>
        <p:spPr/>
        <p:txBody>
          <a:bodyPr/>
          <a:lstStyle/>
          <a:p>
            <a:fld id="{FBA181E0-338F-45C9-A973-03A6CAB89E22}" type="slidenum">
              <a:rPr lang="en-US" smtClean="0"/>
              <a:t>‹#›</a:t>
            </a:fld>
            <a:endParaRPr lang="en-US"/>
          </a:p>
        </p:txBody>
      </p:sp>
    </p:spTree>
    <p:extLst>
      <p:ext uri="{BB962C8B-B14F-4D97-AF65-F5344CB8AC3E}">
        <p14:creationId xmlns:p14="http://schemas.microsoft.com/office/powerpoint/2010/main" val="982672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7AAE18-433D-486F-ADAF-EBE30887BFEA}"/>
              </a:ext>
            </a:extLst>
          </p:cNvPr>
          <p:cNvSpPr>
            <a:spLocks noGrp="1"/>
          </p:cNvSpPr>
          <p:nvPr>
            <p:ph type="dt" sz="half" idx="10"/>
          </p:nvPr>
        </p:nvSpPr>
        <p:spPr/>
        <p:txBody>
          <a:bodyPr/>
          <a:lstStyle/>
          <a:p>
            <a:fld id="{CFEEB2B4-1641-4B1D-B8B9-C645A2AF36E8}" type="datetimeFigureOut">
              <a:rPr lang="en-US" smtClean="0"/>
              <a:t>9/23/2023</a:t>
            </a:fld>
            <a:endParaRPr lang="en-US"/>
          </a:p>
        </p:txBody>
      </p:sp>
      <p:sp>
        <p:nvSpPr>
          <p:cNvPr id="3" name="Footer Placeholder 2">
            <a:extLst>
              <a:ext uri="{FF2B5EF4-FFF2-40B4-BE49-F238E27FC236}">
                <a16:creationId xmlns:a16="http://schemas.microsoft.com/office/drawing/2014/main" id="{2B9AC8EB-00DA-4B92-9D12-2CD1565BE7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51073E-CE2C-47E7-A02A-C807010C2332}"/>
              </a:ext>
            </a:extLst>
          </p:cNvPr>
          <p:cNvSpPr>
            <a:spLocks noGrp="1"/>
          </p:cNvSpPr>
          <p:nvPr>
            <p:ph type="sldNum" sz="quarter" idx="12"/>
          </p:nvPr>
        </p:nvSpPr>
        <p:spPr/>
        <p:txBody>
          <a:bodyPr/>
          <a:lstStyle/>
          <a:p>
            <a:fld id="{FBA181E0-338F-45C9-A973-03A6CAB89E22}" type="slidenum">
              <a:rPr lang="en-US" smtClean="0"/>
              <a:t>‹#›</a:t>
            </a:fld>
            <a:endParaRPr lang="en-US"/>
          </a:p>
        </p:txBody>
      </p:sp>
    </p:spTree>
    <p:extLst>
      <p:ext uri="{BB962C8B-B14F-4D97-AF65-F5344CB8AC3E}">
        <p14:creationId xmlns:p14="http://schemas.microsoft.com/office/powerpoint/2010/main" val="3943507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2E332-201F-4D67-B5F7-A972525AC1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25B3F6-E47B-418B-9DB8-8BD2BF4E43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74316D-7603-425C-AC88-6509579F3E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CB4855-1C47-48D2-89DE-11D15A21892A}"/>
              </a:ext>
            </a:extLst>
          </p:cNvPr>
          <p:cNvSpPr>
            <a:spLocks noGrp="1"/>
          </p:cNvSpPr>
          <p:nvPr>
            <p:ph type="dt" sz="half" idx="10"/>
          </p:nvPr>
        </p:nvSpPr>
        <p:spPr/>
        <p:txBody>
          <a:bodyPr/>
          <a:lstStyle/>
          <a:p>
            <a:fld id="{CFEEB2B4-1641-4B1D-B8B9-C645A2AF36E8}" type="datetimeFigureOut">
              <a:rPr lang="en-US" smtClean="0"/>
              <a:t>9/23/2023</a:t>
            </a:fld>
            <a:endParaRPr lang="en-US"/>
          </a:p>
        </p:txBody>
      </p:sp>
      <p:sp>
        <p:nvSpPr>
          <p:cNvPr id="6" name="Footer Placeholder 5">
            <a:extLst>
              <a:ext uri="{FF2B5EF4-FFF2-40B4-BE49-F238E27FC236}">
                <a16:creationId xmlns:a16="http://schemas.microsoft.com/office/drawing/2014/main" id="{D4C12133-CCEA-48AB-BE37-6CCCF7EB4A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271BCE-554F-45C7-AB5E-A5C5149FDB23}"/>
              </a:ext>
            </a:extLst>
          </p:cNvPr>
          <p:cNvSpPr>
            <a:spLocks noGrp="1"/>
          </p:cNvSpPr>
          <p:nvPr>
            <p:ph type="sldNum" sz="quarter" idx="12"/>
          </p:nvPr>
        </p:nvSpPr>
        <p:spPr/>
        <p:txBody>
          <a:bodyPr/>
          <a:lstStyle/>
          <a:p>
            <a:fld id="{FBA181E0-338F-45C9-A973-03A6CAB89E22}" type="slidenum">
              <a:rPr lang="en-US" smtClean="0"/>
              <a:t>‹#›</a:t>
            </a:fld>
            <a:endParaRPr lang="en-US"/>
          </a:p>
        </p:txBody>
      </p:sp>
    </p:spTree>
    <p:extLst>
      <p:ext uri="{BB962C8B-B14F-4D97-AF65-F5344CB8AC3E}">
        <p14:creationId xmlns:p14="http://schemas.microsoft.com/office/powerpoint/2010/main" val="2629514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113A-E8E0-4039-8679-24C317A84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D58C80-A414-4543-B843-1DFA17ED90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97A692-F144-4F37-9384-BFCE9BBFF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B29E63-AE29-4FA0-96A5-B340C7D644C3}"/>
              </a:ext>
            </a:extLst>
          </p:cNvPr>
          <p:cNvSpPr>
            <a:spLocks noGrp="1"/>
          </p:cNvSpPr>
          <p:nvPr>
            <p:ph type="dt" sz="half" idx="10"/>
          </p:nvPr>
        </p:nvSpPr>
        <p:spPr/>
        <p:txBody>
          <a:bodyPr/>
          <a:lstStyle/>
          <a:p>
            <a:fld id="{CFEEB2B4-1641-4B1D-B8B9-C645A2AF36E8}" type="datetimeFigureOut">
              <a:rPr lang="en-US" smtClean="0"/>
              <a:t>9/23/2023</a:t>
            </a:fld>
            <a:endParaRPr lang="en-US"/>
          </a:p>
        </p:txBody>
      </p:sp>
      <p:sp>
        <p:nvSpPr>
          <p:cNvPr id="6" name="Footer Placeholder 5">
            <a:extLst>
              <a:ext uri="{FF2B5EF4-FFF2-40B4-BE49-F238E27FC236}">
                <a16:creationId xmlns:a16="http://schemas.microsoft.com/office/drawing/2014/main" id="{6CD9FF54-468A-4388-9D74-AB64D2F4D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C9C868-F8DC-41C1-9DF4-A4EC6D8FA16A}"/>
              </a:ext>
            </a:extLst>
          </p:cNvPr>
          <p:cNvSpPr>
            <a:spLocks noGrp="1"/>
          </p:cNvSpPr>
          <p:nvPr>
            <p:ph type="sldNum" sz="quarter" idx="12"/>
          </p:nvPr>
        </p:nvSpPr>
        <p:spPr/>
        <p:txBody>
          <a:bodyPr/>
          <a:lstStyle/>
          <a:p>
            <a:fld id="{FBA181E0-338F-45C9-A973-03A6CAB89E22}" type="slidenum">
              <a:rPr lang="en-US" smtClean="0"/>
              <a:t>‹#›</a:t>
            </a:fld>
            <a:endParaRPr lang="en-US"/>
          </a:p>
        </p:txBody>
      </p:sp>
    </p:spTree>
    <p:extLst>
      <p:ext uri="{BB962C8B-B14F-4D97-AF65-F5344CB8AC3E}">
        <p14:creationId xmlns:p14="http://schemas.microsoft.com/office/powerpoint/2010/main" val="320726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8F9688-CFB0-449C-82FC-3E678C9D83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A6418F-E5A8-4F87-B20F-A3E73F5411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9E2222-AF36-4694-A812-C206798E54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EB2B4-1641-4B1D-B8B9-C645A2AF36E8}" type="datetimeFigureOut">
              <a:rPr lang="en-US" smtClean="0"/>
              <a:t>9/23/2023</a:t>
            </a:fld>
            <a:endParaRPr lang="en-US"/>
          </a:p>
        </p:txBody>
      </p:sp>
      <p:sp>
        <p:nvSpPr>
          <p:cNvPr id="5" name="Footer Placeholder 4">
            <a:extLst>
              <a:ext uri="{FF2B5EF4-FFF2-40B4-BE49-F238E27FC236}">
                <a16:creationId xmlns:a16="http://schemas.microsoft.com/office/drawing/2014/main" id="{E0E6D8A3-BC43-4BEA-B9CE-7460A61C23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AD2939-7BC9-4BDE-9381-7F41F085F8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181E0-338F-45C9-A973-03A6CAB89E22}" type="slidenum">
              <a:rPr lang="en-US" smtClean="0"/>
              <a:t>‹#›</a:t>
            </a:fld>
            <a:endParaRPr lang="en-US"/>
          </a:p>
        </p:txBody>
      </p:sp>
    </p:spTree>
    <p:extLst>
      <p:ext uri="{BB962C8B-B14F-4D97-AF65-F5344CB8AC3E}">
        <p14:creationId xmlns:p14="http://schemas.microsoft.com/office/powerpoint/2010/main" val="758279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C5CFE6-7F4F-4BF1-8A96-38D9C229087E}"/>
              </a:ext>
            </a:extLst>
          </p:cNvPr>
          <p:cNvSpPr txBox="1"/>
          <p:nvPr/>
        </p:nvSpPr>
        <p:spPr>
          <a:xfrm>
            <a:off x="1756510" y="203721"/>
            <a:ext cx="8678979" cy="1569660"/>
          </a:xfrm>
          <a:prstGeom prst="rect">
            <a:avLst/>
          </a:prstGeom>
          <a:solidFill>
            <a:srgbClr val="7030A0"/>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Nahum: The Consequences of Sin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rPr>
              <a:t>Destruction of Nineveh</a:t>
            </a:r>
          </a:p>
        </p:txBody>
      </p:sp>
      <p:sp>
        <p:nvSpPr>
          <p:cNvPr id="3" name="TextBox 2">
            <a:extLst>
              <a:ext uri="{FF2B5EF4-FFF2-40B4-BE49-F238E27FC236}">
                <a16:creationId xmlns:a16="http://schemas.microsoft.com/office/drawing/2014/main" id="{75E3D8A9-04EA-42F7-B8CE-045F7CF962A0}"/>
              </a:ext>
            </a:extLst>
          </p:cNvPr>
          <p:cNvSpPr txBox="1"/>
          <p:nvPr/>
        </p:nvSpPr>
        <p:spPr>
          <a:xfrm>
            <a:off x="2119013" y="1928475"/>
            <a:ext cx="7953973" cy="2308324"/>
          </a:xfrm>
          <a:prstGeom prst="rect">
            <a:avLst/>
          </a:prstGeom>
          <a:solidFill>
            <a:srgbClr val="7030A0"/>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Habakkuk: The Problem of Evil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rPr>
              <a:t>Evil Punished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rPr>
              <a:t>Righteous Rewarded</a:t>
            </a:r>
          </a:p>
        </p:txBody>
      </p:sp>
      <p:sp>
        <p:nvSpPr>
          <p:cNvPr id="4" name="TextBox 3">
            <a:extLst>
              <a:ext uri="{FF2B5EF4-FFF2-40B4-BE49-F238E27FC236}">
                <a16:creationId xmlns:a16="http://schemas.microsoft.com/office/drawing/2014/main" id="{F57A1E52-4C38-4B5F-9074-884CCD526589}"/>
              </a:ext>
            </a:extLst>
          </p:cNvPr>
          <p:cNvSpPr txBox="1"/>
          <p:nvPr/>
        </p:nvSpPr>
        <p:spPr>
          <a:xfrm>
            <a:off x="2176785" y="4391893"/>
            <a:ext cx="7838428" cy="2308324"/>
          </a:xfrm>
          <a:prstGeom prst="rect">
            <a:avLst/>
          </a:prstGeom>
          <a:solidFill>
            <a:srgbClr val="7030A0"/>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panose="020F0502020204030204"/>
                <a:ea typeface="+mn-ea"/>
                <a:cs typeface="+mn-cs"/>
              </a:rPr>
              <a:t>Zephaniah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rPr>
              <a:t>The Day of the Lord is Coming!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rPr>
              <a:t>Day of Judgment for Judah</a:t>
            </a:r>
          </a:p>
        </p:txBody>
      </p:sp>
    </p:spTree>
    <p:extLst>
      <p:ext uri="{BB962C8B-B14F-4D97-AF65-F5344CB8AC3E}">
        <p14:creationId xmlns:p14="http://schemas.microsoft.com/office/powerpoint/2010/main" val="3773163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22989-9818-44D9-86CE-A2B54A94C32A}"/>
              </a:ext>
            </a:extLst>
          </p:cNvPr>
          <p:cNvSpPr txBox="1"/>
          <p:nvPr/>
        </p:nvSpPr>
        <p:spPr>
          <a:xfrm>
            <a:off x="364719" y="350982"/>
            <a:ext cx="7727885" cy="923330"/>
          </a:xfrm>
          <a:prstGeom prst="rect">
            <a:avLst/>
          </a:prstGeom>
          <a:noFill/>
        </p:spPr>
        <p:txBody>
          <a:bodyPr wrap="none" rtlCol="0">
            <a:spAutoFit/>
          </a:bodyPr>
          <a:lstStyle/>
          <a:p>
            <a:r>
              <a:rPr lang="en-US" sz="5400" b="1" dirty="0"/>
              <a:t>Babylon Punished (2:6-20)</a:t>
            </a:r>
          </a:p>
        </p:txBody>
      </p:sp>
      <p:sp>
        <p:nvSpPr>
          <p:cNvPr id="4" name="TextBox 3">
            <a:extLst>
              <a:ext uri="{FF2B5EF4-FFF2-40B4-BE49-F238E27FC236}">
                <a16:creationId xmlns:a16="http://schemas.microsoft.com/office/drawing/2014/main" id="{489EE34A-BA99-4C9D-B73A-6F6DBFADFF37}"/>
              </a:ext>
            </a:extLst>
          </p:cNvPr>
          <p:cNvSpPr txBox="1"/>
          <p:nvPr/>
        </p:nvSpPr>
        <p:spPr>
          <a:xfrm>
            <a:off x="535709" y="1542473"/>
            <a:ext cx="11360727" cy="4524315"/>
          </a:xfrm>
          <a:prstGeom prst="rect">
            <a:avLst/>
          </a:prstGeom>
          <a:noFill/>
        </p:spPr>
        <p:txBody>
          <a:bodyPr wrap="square" rtlCol="0">
            <a:spAutoFit/>
          </a:bodyPr>
          <a:lstStyle/>
          <a:p>
            <a:pPr marL="571500" indent="-571500">
              <a:buFont typeface="Arial" panose="020B0604020202020204" pitchFamily="34" charset="0"/>
              <a:buChar char="•"/>
            </a:pPr>
            <a:r>
              <a:rPr lang="en-US" sz="4800" b="1" dirty="0"/>
              <a:t>Woe to those who:</a:t>
            </a:r>
          </a:p>
          <a:p>
            <a:pPr marL="1028700" lvl="1" indent="-571500">
              <a:buFont typeface="Arial" panose="020B0604020202020204" pitchFamily="34" charset="0"/>
              <a:buChar char="•"/>
            </a:pPr>
            <a:r>
              <a:rPr lang="en-US" sz="4800" dirty="0"/>
              <a:t>Take what is not theirs (6-8)</a:t>
            </a:r>
          </a:p>
          <a:p>
            <a:pPr marL="1028700" lvl="1" indent="-571500">
              <a:buFont typeface="Arial" panose="020B0604020202020204" pitchFamily="34" charset="0"/>
              <a:buChar char="•"/>
            </a:pPr>
            <a:r>
              <a:rPr lang="en-US" sz="4800" dirty="0"/>
              <a:t>Live on profit from stolen goods (9-11)</a:t>
            </a:r>
          </a:p>
          <a:p>
            <a:pPr marL="1028700" lvl="1" indent="-571500">
              <a:buFont typeface="Arial" panose="020B0604020202020204" pitchFamily="34" charset="0"/>
              <a:buChar char="•"/>
            </a:pPr>
            <a:r>
              <a:rPr lang="en-US" sz="4800" dirty="0"/>
              <a:t>Live by bloodshed &amp; violence (12-14)</a:t>
            </a:r>
          </a:p>
          <a:p>
            <a:pPr marL="1028700" lvl="1" indent="-571500">
              <a:buFont typeface="Arial" panose="020B0604020202020204" pitchFamily="34" charset="0"/>
              <a:buChar char="•"/>
            </a:pPr>
            <a:r>
              <a:rPr lang="en-US" sz="4800" dirty="0"/>
              <a:t>Disgrace others (15-17)</a:t>
            </a:r>
          </a:p>
          <a:p>
            <a:pPr marL="1028700" lvl="1" indent="-571500">
              <a:buFont typeface="Arial" panose="020B0604020202020204" pitchFamily="34" charset="0"/>
              <a:buChar char="•"/>
            </a:pPr>
            <a:r>
              <a:rPr lang="en-US" sz="4800" dirty="0"/>
              <a:t>Worship idols (18-20)</a:t>
            </a:r>
          </a:p>
        </p:txBody>
      </p:sp>
    </p:spTree>
    <p:extLst>
      <p:ext uri="{BB962C8B-B14F-4D97-AF65-F5344CB8AC3E}">
        <p14:creationId xmlns:p14="http://schemas.microsoft.com/office/powerpoint/2010/main" val="144535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22989-9818-44D9-86CE-A2B54A94C32A}"/>
              </a:ext>
            </a:extLst>
          </p:cNvPr>
          <p:cNvSpPr txBox="1"/>
          <p:nvPr/>
        </p:nvSpPr>
        <p:spPr>
          <a:xfrm>
            <a:off x="364719" y="350982"/>
            <a:ext cx="6540830" cy="923330"/>
          </a:xfrm>
          <a:prstGeom prst="rect">
            <a:avLst/>
          </a:prstGeom>
          <a:noFill/>
        </p:spPr>
        <p:txBody>
          <a:bodyPr wrap="none" rtlCol="0">
            <a:spAutoFit/>
          </a:bodyPr>
          <a:lstStyle/>
          <a:p>
            <a:r>
              <a:rPr lang="en-US" sz="5400" b="1" dirty="0"/>
              <a:t>Habakkuk’s Response:</a:t>
            </a:r>
          </a:p>
        </p:txBody>
      </p:sp>
      <p:sp>
        <p:nvSpPr>
          <p:cNvPr id="4" name="TextBox 3">
            <a:extLst>
              <a:ext uri="{FF2B5EF4-FFF2-40B4-BE49-F238E27FC236}">
                <a16:creationId xmlns:a16="http://schemas.microsoft.com/office/drawing/2014/main" id="{489EE34A-BA99-4C9D-B73A-6F6DBFADFF37}"/>
              </a:ext>
            </a:extLst>
          </p:cNvPr>
          <p:cNvSpPr txBox="1"/>
          <p:nvPr/>
        </p:nvSpPr>
        <p:spPr>
          <a:xfrm>
            <a:off x="535709" y="1542473"/>
            <a:ext cx="11360727" cy="3785652"/>
          </a:xfrm>
          <a:prstGeom prst="rect">
            <a:avLst/>
          </a:prstGeom>
          <a:noFill/>
        </p:spPr>
        <p:txBody>
          <a:bodyPr wrap="square" rtlCol="0">
            <a:spAutoFit/>
          </a:bodyPr>
          <a:lstStyle/>
          <a:p>
            <a:pPr marL="571500" indent="-571500">
              <a:buFont typeface="Arial" panose="020B0604020202020204" pitchFamily="34" charset="0"/>
              <a:buChar char="•"/>
            </a:pPr>
            <a:r>
              <a:rPr lang="en-US" sz="4800" b="1" dirty="0"/>
              <a:t>He would wait for God to carry out His promise (3:16)</a:t>
            </a:r>
          </a:p>
          <a:p>
            <a:pPr marL="571500" indent="-571500">
              <a:buFont typeface="Arial" panose="020B0604020202020204" pitchFamily="34" charset="0"/>
              <a:buChar char="•"/>
            </a:pPr>
            <a:r>
              <a:rPr lang="en-US" sz="4800" b="1" dirty="0"/>
              <a:t>He would remain faithful to God and praise Him (3:17-18)</a:t>
            </a:r>
          </a:p>
          <a:p>
            <a:pPr marL="571500" indent="-571500">
              <a:buFont typeface="Arial" panose="020B0604020202020204" pitchFamily="34" charset="0"/>
              <a:buChar char="•"/>
            </a:pPr>
            <a:r>
              <a:rPr lang="en-US" sz="4800" b="1" dirty="0"/>
              <a:t>He  would find strength in the Lord (3:19)</a:t>
            </a:r>
            <a:endParaRPr lang="en-US" sz="4800" dirty="0"/>
          </a:p>
        </p:txBody>
      </p:sp>
    </p:spTree>
    <p:extLst>
      <p:ext uri="{BB962C8B-B14F-4D97-AF65-F5344CB8AC3E}">
        <p14:creationId xmlns:p14="http://schemas.microsoft.com/office/powerpoint/2010/main" val="313347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22989-9818-44D9-86CE-A2B54A94C32A}"/>
              </a:ext>
            </a:extLst>
          </p:cNvPr>
          <p:cNvSpPr txBox="1"/>
          <p:nvPr/>
        </p:nvSpPr>
        <p:spPr>
          <a:xfrm>
            <a:off x="364719" y="350982"/>
            <a:ext cx="11546751" cy="923330"/>
          </a:xfrm>
          <a:prstGeom prst="rect">
            <a:avLst/>
          </a:prstGeom>
          <a:noFill/>
        </p:spPr>
        <p:txBody>
          <a:bodyPr wrap="none" rtlCol="0">
            <a:spAutoFit/>
          </a:bodyPr>
          <a:lstStyle/>
          <a:p>
            <a:r>
              <a:rPr lang="en-US" sz="5400" b="1" dirty="0"/>
              <a:t>“The Just Shall Live By Faith” ( Hab. 2:4)</a:t>
            </a:r>
          </a:p>
        </p:txBody>
      </p:sp>
      <p:sp>
        <p:nvSpPr>
          <p:cNvPr id="4" name="TextBox 3">
            <a:extLst>
              <a:ext uri="{FF2B5EF4-FFF2-40B4-BE49-F238E27FC236}">
                <a16:creationId xmlns:a16="http://schemas.microsoft.com/office/drawing/2014/main" id="{489EE34A-BA99-4C9D-B73A-6F6DBFADFF37}"/>
              </a:ext>
            </a:extLst>
          </p:cNvPr>
          <p:cNvSpPr txBox="1"/>
          <p:nvPr/>
        </p:nvSpPr>
        <p:spPr>
          <a:xfrm>
            <a:off x="517236" y="1287244"/>
            <a:ext cx="11360727" cy="5570756"/>
          </a:xfrm>
          <a:prstGeom prst="rect">
            <a:avLst/>
          </a:prstGeom>
          <a:noFill/>
        </p:spPr>
        <p:txBody>
          <a:bodyPr wrap="square" rtlCol="0">
            <a:spAutoFit/>
          </a:bodyPr>
          <a:lstStyle/>
          <a:p>
            <a:pPr marL="571500" indent="-571500">
              <a:buFont typeface="Arial" panose="020B0604020202020204" pitchFamily="34" charset="0"/>
              <a:buChar char="•"/>
            </a:pPr>
            <a:r>
              <a:rPr lang="en-US" sz="4800" b="1" dirty="0"/>
              <a:t>New Testament Teaches:</a:t>
            </a:r>
          </a:p>
          <a:p>
            <a:pPr marL="1028700" lvl="1" indent="-571500">
              <a:buFont typeface="Arial" panose="020B0604020202020204" pitchFamily="34" charset="0"/>
              <a:buChar char="•"/>
            </a:pPr>
            <a:r>
              <a:rPr lang="en-US" sz="4400" dirty="0"/>
              <a:t>Saved by faith (Rom. 1:17; Gal. 3:11)</a:t>
            </a:r>
          </a:p>
          <a:p>
            <a:pPr marL="1028700" lvl="1" indent="-571500">
              <a:buFont typeface="Arial" panose="020B0604020202020204" pitchFamily="34" charset="0"/>
              <a:buChar char="•"/>
            </a:pPr>
            <a:r>
              <a:rPr lang="en-US" sz="4400" dirty="0"/>
              <a:t>We must have faith (Heb. 11:6)</a:t>
            </a:r>
          </a:p>
          <a:p>
            <a:pPr marL="1028700" lvl="1" indent="-571500">
              <a:buFont typeface="Arial" panose="020B0604020202020204" pitchFamily="34" charset="0"/>
              <a:buChar char="•"/>
            </a:pPr>
            <a:r>
              <a:rPr lang="en-US" sz="4400" dirty="0"/>
              <a:t>Not just “I believe in God.” But I believe in God enough to obey Him.</a:t>
            </a:r>
          </a:p>
          <a:p>
            <a:pPr marL="1028700" lvl="1" indent="-571500">
              <a:buFont typeface="Arial" panose="020B0604020202020204" pitchFamily="34" charset="0"/>
              <a:buChar char="•"/>
            </a:pPr>
            <a:r>
              <a:rPr lang="en-US" sz="4400" dirty="0"/>
              <a:t>We must remain faithful (Heb. 10:38-39)</a:t>
            </a:r>
          </a:p>
          <a:p>
            <a:pPr marL="1028700" lvl="1" indent="-571500">
              <a:buFont typeface="Arial" panose="020B0604020202020204" pitchFamily="34" charset="0"/>
              <a:buChar char="•"/>
            </a:pPr>
            <a:r>
              <a:rPr lang="en-US" sz="4400" dirty="0"/>
              <a:t>Remain true to God regardless of the circumstances!</a:t>
            </a:r>
          </a:p>
        </p:txBody>
      </p:sp>
    </p:spTree>
    <p:extLst>
      <p:ext uri="{BB962C8B-B14F-4D97-AF65-F5344CB8AC3E}">
        <p14:creationId xmlns:p14="http://schemas.microsoft.com/office/powerpoint/2010/main" val="301429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55389-1C64-4890-91E1-18CF3AFCB3F7}"/>
              </a:ext>
            </a:extLst>
          </p:cNvPr>
          <p:cNvSpPr>
            <a:spLocks noGrp="1"/>
          </p:cNvSpPr>
          <p:nvPr>
            <p:ph type="ctrTitle"/>
          </p:nvPr>
        </p:nvSpPr>
        <p:spPr>
          <a:xfrm>
            <a:off x="1524000" y="228745"/>
            <a:ext cx="9144000" cy="1371455"/>
          </a:xfrm>
        </p:spPr>
        <p:txBody>
          <a:bodyPr anchor="ctr">
            <a:normAutofit/>
          </a:bodyPr>
          <a:lstStyle/>
          <a:p>
            <a:r>
              <a:rPr lang="en-US" sz="7200" b="1" dirty="0">
                <a:latin typeface="Albertus Medium" panose="020E0602030304020304" pitchFamily="34" charset="0"/>
              </a:rPr>
              <a:t>Habakkuk</a:t>
            </a:r>
          </a:p>
        </p:txBody>
      </p:sp>
      <p:sp>
        <p:nvSpPr>
          <p:cNvPr id="3" name="Subtitle 2">
            <a:extLst>
              <a:ext uri="{FF2B5EF4-FFF2-40B4-BE49-F238E27FC236}">
                <a16:creationId xmlns:a16="http://schemas.microsoft.com/office/drawing/2014/main" id="{92C96728-070F-452B-BC70-949B5FB3C669}"/>
              </a:ext>
            </a:extLst>
          </p:cNvPr>
          <p:cNvSpPr>
            <a:spLocks noGrp="1"/>
          </p:cNvSpPr>
          <p:nvPr>
            <p:ph type="subTitle" idx="1"/>
          </p:nvPr>
        </p:nvSpPr>
        <p:spPr>
          <a:xfrm>
            <a:off x="1524000" y="1600200"/>
            <a:ext cx="9144000" cy="1655762"/>
          </a:xfrm>
        </p:spPr>
        <p:txBody>
          <a:bodyPr>
            <a:normAutofit/>
          </a:bodyPr>
          <a:lstStyle/>
          <a:p>
            <a:r>
              <a:rPr lang="en-US" sz="4800" dirty="0"/>
              <a:t>…the righteous will live by his faith. (Habakkuk 2:4)</a:t>
            </a:r>
          </a:p>
        </p:txBody>
      </p:sp>
      <p:sp>
        <p:nvSpPr>
          <p:cNvPr id="4" name="TextBox 3">
            <a:extLst>
              <a:ext uri="{FF2B5EF4-FFF2-40B4-BE49-F238E27FC236}">
                <a16:creationId xmlns:a16="http://schemas.microsoft.com/office/drawing/2014/main" id="{96EE53B2-8B62-4B9A-8DF6-AAC9131E31D7}"/>
              </a:ext>
            </a:extLst>
          </p:cNvPr>
          <p:cNvSpPr txBox="1"/>
          <p:nvPr/>
        </p:nvSpPr>
        <p:spPr>
          <a:xfrm>
            <a:off x="1720273" y="3429000"/>
            <a:ext cx="8751454" cy="2585323"/>
          </a:xfrm>
          <a:prstGeom prst="rect">
            <a:avLst/>
          </a:prstGeom>
          <a:noFill/>
        </p:spPr>
        <p:txBody>
          <a:bodyPr wrap="square" rtlCol="0">
            <a:spAutoFit/>
          </a:bodyPr>
          <a:lstStyle/>
          <a:p>
            <a:pPr algn="ctr"/>
            <a:r>
              <a:rPr lang="en-US" sz="5400" dirty="0"/>
              <a:t>Puzzled By The Problem of Evil</a:t>
            </a:r>
          </a:p>
          <a:p>
            <a:pPr algn="ctr"/>
            <a:r>
              <a:rPr lang="en-US" sz="5400" dirty="0"/>
              <a:t>Wicked Prosper</a:t>
            </a:r>
          </a:p>
          <a:p>
            <a:pPr algn="ctr"/>
            <a:r>
              <a:rPr lang="en-US" sz="5400" dirty="0"/>
              <a:t>Innocent Suffer</a:t>
            </a:r>
          </a:p>
        </p:txBody>
      </p:sp>
    </p:spTree>
    <p:extLst>
      <p:ext uri="{BB962C8B-B14F-4D97-AF65-F5344CB8AC3E}">
        <p14:creationId xmlns:p14="http://schemas.microsoft.com/office/powerpoint/2010/main" val="349060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22989-9818-44D9-86CE-A2B54A94C32A}"/>
              </a:ext>
            </a:extLst>
          </p:cNvPr>
          <p:cNvSpPr txBox="1"/>
          <p:nvPr/>
        </p:nvSpPr>
        <p:spPr>
          <a:xfrm>
            <a:off x="364719" y="212437"/>
            <a:ext cx="11462561" cy="769441"/>
          </a:xfrm>
          <a:prstGeom prst="rect">
            <a:avLst/>
          </a:prstGeom>
          <a:noFill/>
        </p:spPr>
        <p:txBody>
          <a:bodyPr wrap="none" rtlCol="0">
            <a:spAutoFit/>
          </a:bodyPr>
          <a:lstStyle/>
          <a:p>
            <a:r>
              <a:rPr lang="en-US" sz="4400" b="1" dirty="0"/>
              <a:t>The Prophet &amp; the Righteous Surrounded by Evil</a:t>
            </a:r>
          </a:p>
        </p:txBody>
      </p:sp>
      <p:sp>
        <p:nvSpPr>
          <p:cNvPr id="3" name="TextBox 2">
            <a:extLst>
              <a:ext uri="{FF2B5EF4-FFF2-40B4-BE49-F238E27FC236}">
                <a16:creationId xmlns:a16="http://schemas.microsoft.com/office/drawing/2014/main" id="{1BCBE814-EFC1-430F-ACD6-6B004AD1A961}"/>
              </a:ext>
            </a:extLst>
          </p:cNvPr>
          <p:cNvSpPr txBox="1"/>
          <p:nvPr/>
        </p:nvSpPr>
        <p:spPr>
          <a:xfrm>
            <a:off x="364719" y="1403927"/>
            <a:ext cx="11462561" cy="5016758"/>
          </a:xfrm>
          <a:prstGeom prst="rect">
            <a:avLst/>
          </a:prstGeom>
          <a:noFill/>
        </p:spPr>
        <p:txBody>
          <a:bodyPr wrap="square" rtlCol="0">
            <a:spAutoFit/>
          </a:bodyPr>
          <a:lstStyle/>
          <a:p>
            <a:r>
              <a:rPr lang="en-US" sz="4000" dirty="0"/>
              <a:t>How long, O LORD, will I call for help, And Thou wilt not hear? I cry out to Thee, "Violence!" Yet Thou dost not save. Why dost Thou make me see iniquity, And cause me to look on wickedness? Yes, destruction and violence are before me; Strife exists and contention arises. Therefore, the law is ignored And justice is never upheld. For the wicked surround the righteous; Therefore, justice comes out perverted. (Hab. 1:2-4)</a:t>
            </a:r>
          </a:p>
        </p:txBody>
      </p:sp>
    </p:spTree>
    <p:extLst>
      <p:ext uri="{BB962C8B-B14F-4D97-AF65-F5344CB8AC3E}">
        <p14:creationId xmlns:p14="http://schemas.microsoft.com/office/powerpoint/2010/main" val="201242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C1386B-191C-47AC-851D-EB6E311207CA}"/>
              </a:ext>
            </a:extLst>
          </p:cNvPr>
          <p:cNvSpPr txBox="1"/>
          <p:nvPr/>
        </p:nvSpPr>
        <p:spPr>
          <a:xfrm>
            <a:off x="380929" y="150419"/>
            <a:ext cx="7830774"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Sins of Judah – </a:t>
            </a:r>
            <a:r>
              <a:rPr lang="en-US" sz="5400" b="1" dirty="0">
                <a:solidFill>
                  <a:prstClr val="black"/>
                </a:solidFill>
                <a:latin typeface="Calibri" panose="020F0502020204030204"/>
              </a:rPr>
              <a:t>Zephaniah</a:t>
            </a:r>
            <a:endPar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3B7EC7D-0E27-4872-B0EB-82E68CF87541}"/>
              </a:ext>
            </a:extLst>
          </p:cNvPr>
          <p:cNvSpPr txBox="1"/>
          <p:nvPr/>
        </p:nvSpPr>
        <p:spPr>
          <a:xfrm>
            <a:off x="296656" y="1611377"/>
            <a:ext cx="3424335" cy="1323439"/>
          </a:xfrm>
          <a:prstGeom prst="rect">
            <a:avLst/>
          </a:prstGeom>
          <a:solidFill>
            <a:srgbClr val="7030A0"/>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Idolatry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(1:4-5; Col. 3:5)</a:t>
            </a:r>
          </a:p>
        </p:txBody>
      </p:sp>
      <p:sp>
        <p:nvSpPr>
          <p:cNvPr id="4" name="TextBox 3">
            <a:extLst>
              <a:ext uri="{FF2B5EF4-FFF2-40B4-BE49-F238E27FC236}">
                <a16:creationId xmlns:a16="http://schemas.microsoft.com/office/drawing/2014/main" id="{37D0FFB5-3C71-4C18-8C53-63314964B3B4}"/>
              </a:ext>
            </a:extLst>
          </p:cNvPr>
          <p:cNvSpPr txBox="1"/>
          <p:nvPr/>
        </p:nvSpPr>
        <p:spPr>
          <a:xfrm>
            <a:off x="4113310" y="1357450"/>
            <a:ext cx="3506088" cy="1323439"/>
          </a:xfrm>
          <a:prstGeom prst="rect">
            <a:avLst/>
          </a:prstGeom>
          <a:solidFill>
            <a:srgbClr val="7030A0"/>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Double-minded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(1:5; Mt. 6:24)</a:t>
            </a:r>
          </a:p>
        </p:txBody>
      </p:sp>
      <p:sp>
        <p:nvSpPr>
          <p:cNvPr id="5" name="TextBox 4">
            <a:extLst>
              <a:ext uri="{FF2B5EF4-FFF2-40B4-BE49-F238E27FC236}">
                <a16:creationId xmlns:a16="http://schemas.microsoft.com/office/drawing/2014/main" id="{B33BF879-18E5-4045-ACCD-77EC2768484A}"/>
              </a:ext>
            </a:extLst>
          </p:cNvPr>
          <p:cNvSpPr txBox="1"/>
          <p:nvPr/>
        </p:nvSpPr>
        <p:spPr>
          <a:xfrm>
            <a:off x="8211703" y="296990"/>
            <a:ext cx="3451587" cy="1323439"/>
          </a:xfrm>
          <a:prstGeom prst="rect">
            <a:avLst/>
          </a:prstGeom>
          <a:solidFill>
            <a:srgbClr val="7030A0"/>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Apostasy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(1:6; Heb. 3:12)</a:t>
            </a:r>
          </a:p>
        </p:txBody>
      </p:sp>
      <p:sp>
        <p:nvSpPr>
          <p:cNvPr id="6" name="TextBox 5">
            <a:extLst>
              <a:ext uri="{FF2B5EF4-FFF2-40B4-BE49-F238E27FC236}">
                <a16:creationId xmlns:a16="http://schemas.microsoft.com/office/drawing/2014/main" id="{89C0C996-1B79-488F-A4AC-1A86474BD489}"/>
              </a:ext>
            </a:extLst>
          </p:cNvPr>
          <p:cNvSpPr txBox="1"/>
          <p:nvPr/>
        </p:nvSpPr>
        <p:spPr>
          <a:xfrm>
            <a:off x="7832866" y="2101161"/>
            <a:ext cx="3978205" cy="1323439"/>
          </a:xfrm>
          <a:prstGeom prst="rect">
            <a:avLst/>
          </a:prstGeom>
          <a:solidFill>
            <a:srgbClr val="7030A0"/>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Foreign Garments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(1:8; Col. 3:12-17)</a:t>
            </a:r>
          </a:p>
        </p:txBody>
      </p:sp>
      <p:sp>
        <p:nvSpPr>
          <p:cNvPr id="7" name="TextBox 6">
            <a:extLst>
              <a:ext uri="{FF2B5EF4-FFF2-40B4-BE49-F238E27FC236}">
                <a16:creationId xmlns:a16="http://schemas.microsoft.com/office/drawing/2014/main" id="{05462394-C077-46C6-B1E8-7E806A94108F}"/>
              </a:ext>
            </a:extLst>
          </p:cNvPr>
          <p:cNvSpPr txBox="1"/>
          <p:nvPr/>
        </p:nvSpPr>
        <p:spPr>
          <a:xfrm>
            <a:off x="296656" y="3214106"/>
            <a:ext cx="6205353" cy="1323439"/>
          </a:xfrm>
          <a:prstGeom prst="rect">
            <a:avLst/>
          </a:prstGeom>
          <a:solidFill>
            <a:srgbClr val="7030A0"/>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Violence, Robbery, Deceit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(1:9; 1 Cor. 6:9; Gal. 5:19-21)</a:t>
            </a:r>
          </a:p>
        </p:txBody>
      </p:sp>
      <p:sp>
        <p:nvSpPr>
          <p:cNvPr id="8" name="TextBox 7">
            <a:extLst>
              <a:ext uri="{FF2B5EF4-FFF2-40B4-BE49-F238E27FC236}">
                <a16:creationId xmlns:a16="http://schemas.microsoft.com/office/drawing/2014/main" id="{F7F2F26E-0B9C-4FCB-9E28-8853566A33DA}"/>
              </a:ext>
            </a:extLst>
          </p:cNvPr>
          <p:cNvSpPr txBox="1"/>
          <p:nvPr/>
        </p:nvSpPr>
        <p:spPr>
          <a:xfrm>
            <a:off x="7281114" y="3661962"/>
            <a:ext cx="4345806" cy="1323439"/>
          </a:xfrm>
          <a:prstGeom prst="rect">
            <a:avLst/>
          </a:prstGeom>
          <a:solidFill>
            <a:srgbClr val="7030A0"/>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Crooked Merchants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(1:11; Eph. 4:28)</a:t>
            </a:r>
          </a:p>
        </p:txBody>
      </p:sp>
      <p:sp>
        <p:nvSpPr>
          <p:cNvPr id="9" name="TextBox 8">
            <a:extLst>
              <a:ext uri="{FF2B5EF4-FFF2-40B4-BE49-F238E27FC236}">
                <a16:creationId xmlns:a16="http://schemas.microsoft.com/office/drawing/2014/main" id="{D5B5B608-3183-4DC3-88BA-DA0C3606F872}"/>
              </a:ext>
            </a:extLst>
          </p:cNvPr>
          <p:cNvSpPr txBox="1"/>
          <p:nvPr/>
        </p:nvSpPr>
        <p:spPr>
          <a:xfrm>
            <a:off x="841212" y="5070762"/>
            <a:ext cx="4172745" cy="1323439"/>
          </a:xfrm>
          <a:prstGeom prst="rect">
            <a:avLst/>
          </a:prstGeom>
          <a:solidFill>
            <a:srgbClr val="7030A0"/>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Practical Atheism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(1:12; 1 Cor. 10:12)</a:t>
            </a:r>
          </a:p>
        </p:txBody>
      </p:sp>
      <p:sp>
        <p:nvSpPr>
          <p:cNvPr id="10" name="TextBox 9">
            <a:extLst>
              <a:ext uri="{FF2B5EF4-FFF2-40B4-BE49-F238E27FC236}">
                <a16:creationId xmlns:a16="http://schemas.microsoft.com/office/drawing/2014/main" id="{9CFE5E0B-6950-43B4-A753-193B3490CD17}"/>
              </a:ext>
            </a:extLst>
          </p:cNvPr>
          <p:cNvSpPr txBox="1"/>
          <p:nvPr/>
        </p:nvSpPr>
        <p:spPr>
          <a:xfrm>
            <a:off x="6133249" y="5304754"/>
            <a:ext cx="4156908" cy="1323439"/>
          </a:xfrm>
          <a:prstGeom prst="rect">
            <a:avLst/>
          </a:prstGeom>
          <a:solidFill>
            <a:srgbClr val="7030A0"/>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Trust in Wealth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(1:18; Mt. 6:19-21)</a:t>
            </a:r>
          </a:p>
        </p:txBody>
      </p:sp>
    </p:spTree>
    <p:extLst>
      <p:ext uri="{BB962C8B-B14F-4D97-AF65-F5344CB8AC3E}">
        <p14:creationId xmlns:p14="http://schemas.microsoft.com/office/powerpoint/2010/main" val="576184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22989-9818-44D9-86CE-A2B54A94C32A}"/>
              </a:ext>
            </a:extLst>
          </p:cNvPr>
          <p:cNvSpPr txBox="1"/>
          <p:nvPr/>
        </p:nvSpPr>
        <p:spPr>
          <a:xfrm>
            <a:off x="364719" y="166259"/>
            <a:ext cx="8243090" cy="923330"/>
          </a:xfrm>
          <a:prstGeom prst="rect">
            <a:avLst/>
          </a:prstGeom>
          <a:noFill/>
        </p:spPr>
        <p:txBody>
          <a:bodyPr wrap="none" rtlCol="0">
            <a:spAutoFit/>
          </a:bodyPr>
          <a:lstStyle/>
          <a:p>
            <a:r>
              <a:rPr lang="en-US" sz="5400" b="1" dirty="0"/>
              <a:t>Have you ever felt this way?</a:t>
            </a:r>
          </a:p>
        </p:txBody>
      </p:sp>
      <p:sp>
        <p:nvSpPr>
          <p:cNvPr id="4" name="TextBox 3">
            <a:extLst>
              <a:ext uri="{FF2B5EF4-FFF2-40B4-BE49-F238E27FC236}">
                <a16:creationId xmlns:a16="http://schemas.microsoft.com/office/drawing/2014/main" id="{489EE34A-BA99-4C9D-B73A-6F6DBFADFF37}"/>
              </a:ext>
            </a:extLst>
          </p:cNvPr>
          <p:cNvSpPr txBox="1"/>
          <p:nvPr/>
        </p:nvSpPr>
        <p:spPr>
          <a:xfrm>
            <a:off x="535709" y="1265390"/>
            <a:ext cx="11360727" cy="5509200"/>
          </a:xfrm>
          <a:prstGeom prst="rect">
            <a:avLst/>
          </a:prstGeom>
          <a:noFill/>
        </p:spPr>
        <p:txBody>
          <a:bodyPr wrap="square" rtlCol="0">
            <a:spAutoFit/>
          </a:bodyPr>
          <a:lstStyle/>
          <a:p>
            <a:pPr marL="571500" indent="-571500">
              <a:buFont typeface="Arial" panose="020B0604020202020204" pitchFamily="34" charset="0"/>
              <a:buChar char="•"/>
            </a:pPr>
            <a:r>
              <a:rPr lang="en-US" sz="4400" dirty="0"/>
              <a:t>Pride parades in major cities!</a:t>
            </a:r>
          </a:p>
          <a:p>
            <a:pPr marL="571500" indent="-571500">
              <a:buFont typeface="Arial" panose="020B0604020202020204" pitchFamily="34" charset="0"/>
              <a:buChar char="•"/>
            </a:pPr>
            <a:r>
              <a:rPr lang="en-US" sz="4400" dirty="0"/>
              <a:t>Criminals arrested, but quickly back out on the streets.</a:t>
            </a:r>
          </a:p>
          <a:p>
            <a:pPr marL="571500" indent="-571500">
              <a:buFont typeface="Arial" panose="020B0604020202020204" pitchFamily="34" charset="0"/>
              <a:buChar char="•"/>
            </a:pPr>
            <a:r>
              <a:rPr lang="en-US" sz="4400" dirty="0"/>
              <a:t>2 Systems of justice – one for the wealthy and/or well-connected, and another for the rest of us.</a:t>
            </a:r>
          </a:p>
          <a:p>
            <a:pPr marL="571500" indent="-571500">
              <a:buFont typeface="Arial" panose="020B0604020202020204" pitchFamily="34" charset="0"/>
              <a:buChar char="•"/>
            </a:pPr>
            <a:r>
              <a:rPr lang="en-US" sz="4400" dirty="0"/>
              <a:t>Defend self or others, you might go to jail.</a:t>
            </a:r>
          </a:p>
          <a:p>
            <a:pPr marL="571500" indent="-571500">
              <a:buFont typeface="Arial" panose="020B0604020202020204" pitchFamily="34" charset="0"/>
              <a:buChar char="•"/>
            </a:pPr>
            <a:r>
              <a:rPr lang="en-US" sz="4400" dirty="0"/>
              <a:t>Frustrated at the inconsistencies you see?</a:t>
            </a:r>
          </a:p>
        </p:txBody>
      </p:sp>
    </p:spTree>
    <p:extLst>
      <p:ext uri="{BB962C8B-B14F-4D97-AF65-F5344CB8AC3E}">
        <p14:creationId xmlns:p14="http://schemas.microsoft.com/office/powerpoint/2010/main" val="294404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22989-9818-44D9-86CE-A2B54A94C32A}"/>
              </a:ext>
            </a:extLst>
          </p:cNvPr>
          <p:cNvSpPr txBox="1"/>
          <p:nvPr/>
        </p:nvSpPr>
        <p:spPr>
          <a:xfrm>
            <a:off x="364719" y="350982"/>
            <a:ext cx="9368206" cy="923330"/>
          </a:xfrm>
          <a:prstGeom prst="rect">
            <a:avLst/>
          </a:prstGeom>
          <a:noFill/>
        </p:spPr>
        <p:txBody>
          <a:bodyPr wrap="none" rtlCol="0">
            <a:spAutoFit/>
          </a:bodyPr>
          <a:lstStyle/>
          <a:p>
            <a:r>
              <a:rPr lang="en-US" sz="5400" b="1" dirty="0"/>
              <a:t>God Answers (Habakkuk 1:5-11)</a:t>
            </a:r>
          </a:p>
        </p:txBody>
      </p:sp>
      <p:sp>
        <p:nvSpPr>
          <p:cNvPr id="4" name="TextBox 3">
            <a:extLst>
              <a:ext uri="{FF2B5EF4-FFF2-40B4-BE49-F238E27FC236}">
                <a16:creationId xmlns:a16="http://schemas.microsoft.com/office/drawing/2014/main" id="{489EE34A-BA99-4C9D-B73A-6F6DBFADFF37}"/>
              </a:ext>
            </a:extLst>
          </p:cNvPr>
          <p:cNvSpPr txBox="1"/>
          <p:nvPr/>
        </p:nvSpPr>
        <p:spPr>
          <a:xfrm>
            <a:off x="535709" y="1542473"/>
            <a:ext cx="11360727" cy="4832092"/>
          </a:xfrm>
          <a:prstGeom prst="rect">
            <a:avLst/>
          </a:prstGeom>
          <a:noFill/>
        </p:spPr>
        <p:txBody>
          <a:bodyPr wrap="square" rtlCol="0">
            <a:spAutoFit/>
          </a:bodyPr>
          <a:lstStyle/>
          <a:p>
            <a:pPr marL="571500" indent="-571500">
              <a:buFont typeface="Arial" panose="020B0604020202020204" pitchFamily="34" charset="0"/>
              <a:buChar char="•"/>
            </a:pPr>
            <a:r>
              <a:rPr lang="en-US" sz="4400" dirty="0"/>
              <a:t>Chaldeans: His instrument to punish Judah</a:t>
            </a:r>
          </a:p>
          <a:p>
            <a:pPr marL="571500" indent="-571500">
              <a:buFont typeface="Arial" panose="020B0604020202020204" pitchFamily="34" charset="0"/>
              <a:buChar char="•"/>
            </a:pPr>
            <a:r>
              <a:rPr lang="en-US" sz="4400" dirty="0"/>
              <a:t>Judah’s defeat was brought about by God</a:t>
            </a:r>
          </a:p>
          <a:p>
            <a:pPr marL="571500" indent="-571500">
              <a:buFont typeface="Arial" panose="020B0604020202020204" pitchFamily="34" charset="0"/>
              <a:buChar char="•"/>
            </a:pPr>
            <a:r>
              <a:rPr lang="en-US" sz="4400" dirty="0"/>
              <a:t>Babylonians could not have defeated them if it wasn’t God’s will</a:t>
            </a:r>
          </a:p>
          <a:p>
            <a:pPr marL="571500" indent="-571500">
              <a:buFont typeface="Arial" panose="020B0604020202020204" pitchFamily="34" charset="0"/>
              <a:buChar char="•"/>
            </a:pPr>
            <a:r>
              <a:rPr lang="en-US" sz="4400" dirty="0"/>
              <a:t>Brought about another question:</a:t>
            </a:r>
          </a:p>
          <a:p>
            <a:pPr marL="1028700" lvl="1" indent="-571500">
              <a:buFont typeface="Arial" panose="020B0604020202020204" pitchFamily="34" charset="0"/>
              <a:buChar char="•"/>
            </a:pPr>
            <a:r>
              <a:rPr lang="en-US" sz="4400" b="1" dirty="0">
                <a:solidFill>
                  <a:srgbClr val="FF0000"/>
                </a:solidFill>
              </a:rPr>
              <a:t>Why would God use a more wicked nation to punish a less wicked nation?</a:t>
            </a:r>
          </a:p>
        </p:txBody>
      </p:sp>
    </p:spTree>
    <p:extLst>
      <p:ext uri="{BB962C8B-B14F-4D97-AF65-F5344CB8AC3E}">
        <p14:creationId xmlns:p14="http://schemas.microsoft.com/office/powerpoint/2010/main" val="157206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22989-9818-44D9-86CE-A2B54A94C32A}"/>
              </a:ext>
            </a:extLst>
          </p:cNvPr>
          <p:cNvSpPr txBox="1"/>
          <p:nvPr/>
        </p:nvSpPr>
        <p:spPr>
          <a:xfrm>
            <a:off x="364719" y="120082"/>
            <a:ext cx="7986161" cy="923330"/>
          </a:xfrm>
          <a:prstGeom prst="rect">
            <a:avLst/>
          </a:prstGeom>
          <a:noFill/>
        </p:spPr>
        <p:txBody>
          <a:bodyPr wrap="none" rtlCol="0">
            <a:spAutoFit/>
          </a:bodyPr>
          <a:lstStyle/>
          <a:p>
            <a:r>
              <a:rPr lang="en-US" sz="5400" b="1" dirty="0"/>
              <a:t>Their Strength Is Their god!</a:t>
            </a:r>
          </a:p>
        </p:txBody>
      </p:sp>
      <p:sp>
        <p:nvSpPr>
          <p:cNvPr id="4" name="TextBox 3">
            <a:extLst>
              <a:ext uri="{FF2B5EF4-FFF2-40B4-BE49-F238E27FC236}">
                <a16:creationId xmlns:a16="http://schemas.microsoft.com/office/drawing/2014/main" id="{489EE34A-BA99-4C9D-B73A-6F6DBFADFF37}"/>
              </a:ext>
            </a:extLst>
          </p:cNvPr>
          <p:cNvSpPr txBox="1"/>
          <p:nvPr/>
        </p:nvSpPr>
        <p:spPr>
          <a:xfrm>
            <a:off x="535709" y="1117617"/>
            <a:ext cx="11360727" cy="2123658"/>
          </a:xfrm>
          <a:prstGeom prst="rect">
            <a:avLst/>
          </a:prstGeom>
          <a:noFill/>
        </p:spPr>
        <p:txBody>
          <a:bodyPr wrap="square" rtlCol="0">
            <a:spAutoFit/>
          </a:bodyPr>
          <a:lstStyle/>
          <a:p>
            <a:r>
              <a:rPr lang="en-US" sz="4400" dirty="0"/>
              <a:t>Then they will sweep through like the wind and pass on. But they will be held guilty, They whose strength is their god." (Hab. 1:11)</a:t>
            </a:r>
          </a:p>
        </p:txBody>
      </p:sp>
      <p:sp>
        <p:nvSpPr>
          <p:cNvPr id="5" name="TextBox 4">
            <a:extLst>
              <a:ext uri="{FF2B5EF4-FFF2-40B4-BE49-F238E27FC236}">
                <a16:creationId xmlns:a16="http://schemas.microsoft.com/office/drawing/2014/main" id="{CE747CCA-9FA1-46CC-86EE-AD50E6BFBAB8}"/>
              </a:ext>
            </a:extLst>
          </p:cNvPr>
          <p:cNvSpPr txBox="1"/>
          <p:nvPr/>
        </p:nvSpPr>
        <p:spPr>
          <a:xfrm>
            <a:off x="535709" y="3495978"/>
            <a:ext cx="9519786" cy="923330"/>
          </a:xfrm>
          <a:prstGeom prst="rect">
            <a:avLst/>
          </a:prstGeom>
          <a:noFill/>
        </p:spPr>
        <p:txBody>
          <a:bodyPr wrap="none" rtlCol="0">
            <a:spAutoFit/>
          </a:bodyPr>
          <a:lstStyle/>
          <a:p>
            <a:r>
              <a:rPr lang="en-US" sz="5400" b="1" dirty="0"/>
              <a:t>Are there people like this today?</a:t>
            </a:r>
          </a:p>
        </p:txBody>
      </p:sp>
      <p:sp>
        <p:nvSpPr>
          <p:cNvPr id="3" name="TextBox 2">
            <a:extLst>
              <a:ext uri="{FF2B5EF4-FFF2-40B4-BE49-F238E27FC236}">
                <a16:creationId xmlns:a16="http://schemas.microsoft.com/office/drawing/2014/main" id="{4D743425-1424-4D6D-99E5-9958306CB4B1}"/>
              </a:ext>
            </a:extLst>
          </p:cNvPr>
          <p:cNvSpPr txBox="1"/>
          <p:nvPr/>
        </p:nvSpPr>
        <p:spPr>
          <a:xfrm>
            <a:off x="535709" y="4702131"/>
            <a:ext cx="2482154" cy="830997"/>
          </a:xfrm>
          <a:prstGeom prst="rect">
            <a:avLst/>
          </a:prstGeom>
          <a:solidFill>
            <a:schemeClr val="accent4">
              <a:lumMod val="40000"/>
              <a:lumOff val="60000"/>
            </a:schemeClr>
          </a:solidFill>
          <a:ln w="57150">
            <a:solidFill>
              <a:schemeClr val="accent1">
                <a:lumMod val="60000"/>
                <a:lumOff val="40000"/>
              </a:schemeClr>
            </a:solidFill>
          </a:ln>
        </p:spPr>
        <p:txBody>
          <a:bodyPr wrap="none" rtlCol="0">
            <a:spAutoFit/>
          </a:bodyPr>
          <a:lstStyle/>
          <a:p>
            <a:r>
              <a:rPr lang="en-US" sz="4800" b="1" dirty="0"/>
              <a:t>Dictators</a:t>
            </a:r>
          </a:p>
        </p:txBody>
      </p:sp>
      <p:sp>
        <p:nvSpPr>
          <p:cNvPr id="6" name="TextBox 5">
            <a:extLst>
              <a:ext uri="{FF2B5EF4-FFF2-40B4-BE49-F238E27FC236}">
                <a16:creationId xmlns:a16="http://schemas.microsoft.com/office/drawing/2014/main" id="{791B4EE2-D3D8-4FC6-8955-212D9711C781}"/>
              </a:ext>
            </a:extLst>
          </p:cNvPr>
          <p:cNvSpPr txBox="1"/>
          <p:nvPr/>
        </p:nvSpPr>
        <p:spPr>
          <a:xfrm>
            <a:off x="3641187" y="4702131"/>
            <a:ext cx="2298834" cy="830997"/>
          </a:xfrm>
          <a:prstGeom prst="rect">
            <a:avLst/>
          </a:prstGeom>
          <a:solidFill>
            <a:schemeClr val="accent4">
              <a:lumMod val="40000"/>
              <a:lumOff val="60000"/>
            </a:schemeClr>
          </a:solidFill>
          <a:ln w="57150">
            <a:solidFill>
              <a:schemeClr val="accent1">
                <a:lumMod val="60000"/>
                <a:lumOff val="40000"/>
              </a:schemeClr>
            </a:solidFill>
          </a:ln>
        </p:spPr>
        <p:txBody>
          <a:bodyPr wrap="none" rtlCol="0">
            <a:spAutoFit/>
          </a:bodyPr>
          <a:lstStyle/>
          <a:p>
            <a:r>
              <a:rPr lang="en-US" sz="4800" b="1" dirty="0"/>
              <a:t>Athletes</a:t>
            </a:r>
          </a:p>
        </p:txBody>
      </p:sp>
      <p:sp>
        <p:nvSpPr>
          <p:cNvPr id="7" name="TextBox 6">
            <a:extLst>
              <a:ext uri="{FF2B5EF4-FFF2-40B4-BE49-F238E27FC236}">
                <a16:creationId xmlns:a16="http://schemas.microsoft.com/office/drawing/2014/main" id="{2FA0BCF8-D69F-4413-8EF1-F82BDB914605}"/>
              </a:ext>
            </a:extLst>
          </p:cNvPr>
          <p:cNvSpPr txBox="1"/>
          <p:nvPr/>
        </p:nvSpPr>
        <p:spPr>
          <a:xfrm>
            <a:off x="6563345" y="4702131"/>
            <a:ext cx="2309287" cy="830997"/>
          </a:xfrm>
          <a:prstGeom prst="rect">
            <a:avLst/>
          </a:prstGeom>
          <a:solidFill>
            <a:schemeClr val="accent4">
              <a:lumMod val="40000"/>
              <a:lumOff val="60000"/>
            </a:schemeClr>
          </a:solidFill>
          <a:ln w="57150">
            <a:solidFill>
              <a:schemeClr val="accent1">
                <a:lumMod val="60000"/>
                <a:lumOff val="40000"/>
              </a:schemeClr>
            </a:solidFill>
          </a:ln>
        </p:spPr>
        <p:txBody>
          <a:bodyPr wrap="none" rtlCol="0">
            <a:spAutoFit/>
          </a:bodyPr>
          <a:lstStyle/>
          <a:p>
            <a:r>
              <a:rPr lang="en-US" sz="4800" b="1" dirty="0"/>
              <a:t>Wealthy</a:t>
            </a:r>
          </a:p>
        </p:txBody>
      </p:sp>
      <p:sp>
        <p:nvSpPr>
          <p:cNvPr id="8" name="TextBox 7">
            <a:extLst>
              <a:ext uri="{FF2B5EF4-FFF2-40B4-BE49-F238E27FC236}">
                <a16:creationId xmlns:a16="http://schemas.microsoft.com/office/drawing/2014/main" id="{C31FB3C0-9522-4A89-9511-0FCB108D6147}"/>
              </a:ext>
            </a:extLst>
          </p:cNvPr>
          <p:cNvSpPr txBox="1"/>
          <p:nvPr/>
        </p:nvSpPr>
        <p:spPr>
          <a:xfrm>
            <a:off x="9495956" y="4702131"/>
            <a:ext cx="2160335" cy="830997"/>
          </a:xfrm>
          <a:prstGeom prst="rect">
            <a:avLst/>
          </a:prstGeom>
          <a:solidFill>
            <a:schemeClr val="accent4">
              <a:lumMod val="40000"/>
              <a:lumOff val="60000"/>
            </a:schemeClr>
          </a:solidFill>
          <a:ln w="57150">
            <a:solidFill>
              <a:schemeClr val="accent1">
                <a:lumMod val="60000"/>
                <a:lumOff val="40000"/>
              </a:schemeClr>
            </a:solidFill>
          </a:ln>
        </p:spPr>
        <p:txBody>
          <a:bodyPr wrap="none" rtlCol="0">
            <a:spAutoFit/>
          </a:bodyPr>
          <a:lstStyle/>
          <a:p>
            <a:r>
              <a:rPr lang="en-US" sz="4800" b="1" dirty="0"/>
              <a:t>Famous</a:t>
            </a:r>
          </a:p>
        </p:txBody>
      </p:sp>
      <p:sp>
        <p:nvSpPr>
          <p:cNvPr id="10" name="TextBox 9">
            <a:extLst>
              <a:ext uri="{FF2B5EF4-FFF2-40B4-BE49-F238E27FC236}">
                <a16:creationId xmlns:a16="http://schemas.microsoft.com/office/drawing/2014/main" id="{A0A8E605-7D41-48A7-87F2-34C3E22D115B}"/>
              </a:ext>
            </a:extLst>
          </p:cNvPr>
          <p:cNvSpPr txBox="1"/>
          <p:nvPr/>
        </p:nvSpPr>
        <p:spPr>
          <a:xfrm>
            <a:off x="2159288" y="5765425"/>
            <a:ext cx="8113568" cy="830997"/>
          </a:xfrm>
          <a:prstGeom prst="rect">
            <a:avLst/>
          </a:prstGeom>
          <a:solidFill>
            <a:schemeClr val="accent4">
              <a:lumMod val="40000"/>
              <a:lumOff val="60000"/>
            </a:schemeClr>
          </a:solidFill>
          <a:ln w="57150">
            <a:solidFill>
              <a:schemeClr val="accent1">
                <a:lumMod val="60000"/>
                <a:lumOff val="40000"/>
              </a:schemeClr>
            </a:solidFill>
          </a:ln>
        </p:spPr>
        <p:txBody>
          <a:bodyPr wrap="none" rtlCol="0">
            <a:spAutoFit/>
          </a:bodyPr>
          <a:lstStyle/>
          <a:p>
            <a:r>
              <a:rPr lang="en-US" sz="4800" b="1" dirty="0"/>
              <a:t>Ability – Power – Success = god</a:t>
            </a:r>
          </a:p>
        </p:txBody>
      </p:sp>
    </p:spTree>
    <p:extLst>
      <p:ext uri="{BB962C8B-B14F-4D97-AF65-F5344CB8AC3E}">
        <p14:creationId xmlns:p14="http://schemas.microsoft.com/office/powerpoint/2010/main" val="4126863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6" grpId="0" animBg="1"/>
      <p:bldP spid="7" grpId="0" animBg="1"/>
      <p:bldP spid="8"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22989-9818-44D9-86CE-A2B54A94C32A}"/>
              </a:ext>
            </a:extLst>
          </p:cNvPr>
          <p:cNvSpPr txBox="1"/>
          <p:nvPr/>
        </p:nvSpPr>
        <p:spPr>
          <a:xfrm>
            <a:off x="364719" y="350982"/>
            <a:ext cx="9016251" cy="923330"/>
          </a:xfrm>
          <a:prstGeom prst="rect">
            <a:avLst/>
          </a:prstGeom>
          <a:noFill/>
        </p:spPr>
        <p:txBody>
          <a:bodyPr wrap="none" rtlCol="0">
            <a:spAutoFit/>
          </a:bodyPr>
          <a:lstStyle/>
          <a:p>
            <a:r>
              <a:rPr lang="en-US" sz="5400" b="1" dirty="0"/>
              <a:t>God Answers the 2</a:t>
            </a:r>
            <a:r>
              <a:rPr lang="en-US" sz="5400" b="1" baseline="30000" dirty="0"/>
              <a:t>nd</a:t>
            </a:r>
            <a:r>
              <a:rPr lang="en-US" sz="5400" b="1" dirty="0"/>
              <a:t> Question</a:t>
            </a:r>
          </a:p>
        </p:txBody>
      </p:sp>
      <p:sp>
        <p:nvSpPr>
          <p:cNvPr id="4" name="TextBox 3">
            <a:extLst>
              <a:ext uri="{FF2B5EF4-FFF2-40B4-BE49-F238E27FC236}">
                <a16:creationId xmlns:a16="http://schemas.microsoft.com/office/drawing/2014/main" id="{489EE34A-BA99-4C9D-B73A-6F6DBFADFF37}"/>
              </a:ext>
            </a:extLst>
          </p:cNvPr>
          <p:cNvSpPr txBox="1"/>
          <p:nvPr/>
        </p:nvSpPr>
        <p:spPr>
          <a:xfrm>
            <a:off x="535709" y="1542473"/>
            <a:ext cx="11360727" cy="2308324"/>
          </a:xfrm>
          <a:prstGeom prst="rect">
            <a:avLst/>
          </a:prstGeom>
          <a:noFill/>
        </p:spPr>
        <p:txBody>
          <a:bodyPr wrap="square" rtlCol="0">
            <a:spAutoFit/>
          </a:bodyPr>
          <a:lstStyle/>
          <a:p>
            <a:pPr marL="571500" indent="-571500">
              <a:buFont typeface="Arial" panose="020B0604020202020204" pitchFamily="34" charset="0"/>
              <a:buChar char="•"/>
            </a:pPr>
            <a:r>
              <a:rPr lang="en-US" sz="4800" dirty="0"/>
              <a:t>He will punish evil</a:t>
            </a:r>
          </a:p>
          <a:p>
            <a:pPr marL="571500" indent="-571500">
              <a:buFont typeface="Arial" panose="020B0604020202020204" pitchFamily="34" charset="0"/>
              <a:buChar char="•"/>
            </a:pPr>
            <a:r>
              <a:rPr lang="en-US" sz="4800" dirty="0"/>
              <a:t>Reward the righteous</a:t>
            </a:r>
          </a:p>
          <a:p>
            <a:pPr marL="571500" indent="-571500">
              <a:buFont typeface="Arial" panose="020B0604020202020204" pitchFamily="34" charset="0"/>
              <a:buChar char="•"/>
            </a:pPr>
            <a:r>
              <a:rPr lang="en-US" sz="4800" dirty="0"/>
              <a:t>Bring justice</a:t>
            </a:r>
          </a:p>
        </p:txBody>
      </p:sp>
      <p:sp>
        <p:nvSpPr>
          <p:cNvPr id="3" name="TextBox 2">
            <a:extLst>
              <a:ext uri="{FF2B5EF4-FFF2-40B4-BE49-F238E27FC236}">
                <a16:creationId xmlns:a16="http://schemas.microsoft.com/office/drawing/2014/main" id="{4DC23AF4-D511-4AC4-BCFD-28CF05E3CF63}"/>
              </a:ext>
            </a:extLst>
          </p:cNvPr>
          <p:cNvSpPr txBox="1"/>
          <p:nvPr/>
        </p:nvSpPr>
        <p:spPr>
          <a:xfrm>
            <a:off x="628073" y="4017818"/>
            <a:ext cx="10963563" cy="2308324"/>
          </a:xfrm>
          <a:prstGeom prst="rect">
            <a:avLst/>
          </a:prstGeom>
          <a:noFill/>
        </p:spPr>
        <p:txBody>
          <a:bodyPr wrap="square" rtlCol="0">
            <a:spAutoFit/>
          </a:bodyPr>
          <a:lstStyle/>
          <a:p>
            <a:r>
              <a:rPr lang="en-US" sz="4800" b="1" dirty="0">
                <a:solidFill>
                  <a:srgbClr val="FF0000"/>
                </a:solidFill>
              </a:rPr>
              <a:t>“Behold, as for the proud one, His soul is not right within him; But the righteous will live by his faith.” (Hab. 2:4)</a:t>
            </a:r>
          </a:p>
        </p:txBody>
      </p:sp>
    </p:spTree>
    <p:extLst>
      <p:ext uri="{BB962C8B-B14F-4D97-AF65-F5344CB8AC3E}">
        <p14:creationId xmlns:p14="http://schemas.microsoft.com/office/powerpoint/2010/main" val="212184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22989-9818-44D9-86CE-A2B54A94C32A}"/>
              </a:ext>
            </a:extLst>
          </p:cNvPr>
          <p:cNvSpPr txBox="1"/>
          <p:nvPr/>
        </p:nvSpPr>
        <p:spPr>
          <a:xfrm>
            <a:off x="364719" y="55424"/>
            <a:ext cx="7519494" cy="923330"/>
          </a:xfrm>
          <a:prstGeom prst="rect">
            <a:avLst/>
          </a:prstGeom>
          <a:noFill/>
        </p:spPr>
        <p:txBody>
          <a:bodyPr wrap="none" rtlCol="0">
            <a:spAutoFit/>
          </a:bodyPr>
          <a:lstStyle/>
          <a:p>
            <a:r>
              <a:rPr lang="en-US" sz="5400" b="1" dirty="0"/>
              <a:t>Babylon Will Be Punished</a:t>
            </a:r>
          </a:p>
        </p:txBody>
      </p:sp>
      <p:sp>
        <p:nvSpPr>
          <p:cNvPr id="4" name="TextBox 3">
            <a:extLst>
              <a:ext uri="{FF2B5EF4-FFF2-40B4-BE49-F238E27FC236}">
                <a16:creationId xmlns:a16="http://schemas.microsoft.com/office/drawing/2014/main" id="{489EE34A-BA99-4C9D-B73A-6F6DBFADFF37}"/>
              </a:ext>
            </a:extLst>
          </p:cNvPr>
          <p:cNvSpPr txBox="1"/>
          <p:nvPr/>
        </p:nvSpPr>
        <p:spPr>
          <a:xfrm>
            <a:off x="175491" y="978754"/>
            <a:ext cx="11841018" cy="5816977"/>
          </a:xfrm>
          <a:prstGeom prst="rect">
            <a:avLst/>
          </a:prstGeom>
          <a:noFill/>
        </p:spPr>
        <p:txBody>
          <a:bodyPr wrap="square" rtlCol="0">
            <a:spAutoFit/>
          </a:bodyPr>
          <a:lstStyle/>
          <a:p>
            <a:pPr marL="571500" indent="-571500">
              <a:buFont typeface="Arial" panose="020B0604020202020204" pitchFamily="34" charset="0"/>
              <a:buChar char="•"/>
            </a:pPr>
            <a:r>
              <a:rPr lang="en-US" sz="4800" b="1" dirty="0"/>
              <a:t>The Message was Plain and Public:</a:t>
            </a:r>
          </a:p>
          <a:p>
            <a:pPr marL="1028700" lvl="1" indent="-571500">
              <a:buFont typeface="Arial" panose="020B0604020202020204" pitchFamily="34" charset="0"/>
              <a:buChar char="•"/>
            </a:pPr>
            <a:r>
              <a:rPr lang="en-US" sz="3600" dirty="0"/>
              <a:t>I will stand on my guard post And station myself on the rampart; And I will keep watch to see what He will speak to me, And how I may reply when I am reproved. Then the LORD answered me and said, "Record the vision And inscribe it on tablets, That the one who reads it may run. "For the vision is yet for the appointed time; It hastens toward the goal, and it will not fail. Though it tarries, wait for it; For it will certainly come, it will not delay. (Hab. 2:1-3)</a:t>
            </a:r>
          </a:p>
        </p:txBody>
      </p:sp>
    </p:spTree>
    <p:extLst>
      <p:ext uri="{BB962C8B-B14F-4D97-AF65-F5344CB8AC3E}">
        <p14:creationId xmlns:p14="http://schemas.microsoft.com/office/powerpoint/2010/main" val="240570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739</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Albertus Medium</vt:lpstr>
      <vt:lpstr>Arial</vt:lpstr>
      <vt:lpstr>Calibri</vt:lpstr>
      <vt:lpstr>Calibri Light</vt:lpstr>
      <vt:lpstr>Office Theme</vt:lpstr>
      <vt:lpstr>PowerPoint Presentation</vt:lpstr>
      <vt:lpstr>Habakkuk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Habakkuk</dc:title>
  <dc:creator>Andy</dc:creator>
  <cp:lastModifiedBy>Andy</cp:lastModifiedBy>
  <cp:revision>16</cp:revision>
  <dcterms:created xsi:type="dcterms:W3CDTF">2023-07-01T14:05:53Z</dcterms:created>
  <dcterms:modified xsi:type="dcterms:W3CDTF">2023-09-23T14:57:05Z</dcterms:modified>
</cp:coreProperties>
</file>